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666" r:id="rId5"/>
    <p:sldMasterId id="2147483752" r:id="rId6"/>
    <p:sldMasterId id="2147483739" r:id="rId7"/>
    <p:sldMasterId id="2147483759" r:id="rId8"/>
    <p:sldMasterId id="2147483685" r:id="rId9"/>
  </p:sldMasterIdLst>
  <p:notesMasterIdLst>
    <p:notesMasterId r:id="rId26"/>
  </p:notesMasterIdLst>
  <p:handoutMasterIdLst>
    <p:handoutMasterId r:id="rId27"/>
  </p:handoutMasterIdLst>
  <p:sldIdLst>
    <p:sldId id="719" r:id="rId10"/>
    <p:sldId id="714" r:id="rId11"/>
    <p:sldId id="285" r:id="rId12"/>
    <p:sldId id="284" r:id="rId13"/>
    <p:sldId id="708" r:id="rId14"/>
    <p:sldId id="293" r:id="rId15"/>
    <p:sldId id="715" r:id="rId16"/>
    <p:sldId id="707" r:id="rId17"/>
    <p:sldId id="710" r:id="rId18"/>
    <p:sldId id="716" r:id="rId19"/>
    <p:sldId id="287" r:id="rId20"/>
    <p:sldId id="711" r:id="rId21"/>
    <p:sldId id="712" r:id="rId22"/>
    <p:sldId id="717" r:id="rId23"/>
    <p:sldId id="713" r:id="rId24"/>
    <p:sldId id="718"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473">
          <p15:clr>
            <a:srgbClr val="A4A3A4"/>
          </p15:clr>
        </p15:guide>
        <p15:guide id="3" pos="3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3535"/>
    <a:srgbClr val="D21C29"/>
    <a:srgbClr val="D3FFCD"/>
    <a:srgbClr val="FFCBCD"/>
    <a:srgbClr val="CCCCFF"/>
    <a:srgbClr val="969696"/>
    <a:srgbClr val="000000"/>
    <a:srgbClr val="BCBDBC"/>
    <a:srgbClr val="FECA24"/>
    <a:srgbClr val="1E1E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5" autoAdjust="0"/>
    <p:restoredTop sz="79167" autoAdjust="0"/>
  </p:normalViewPr>
  <p:slideViewPr>
    <p:cSldViewPr snapToGrid="0">
      <p:cViewPr varScale="1">
        <p:scale>
          <a:sx n="120" d="100"/>
          <a:sy n="120" d="100"/>
        </p:scale>
        <p:origin x="882" y="84"/>
      </p:cViewPr>
      <p:guideLst>
        <p:guide orient="horz"/>
        <p:guide pos="5473"/>
        <p:guide pos="3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6154A-A6BD-4E89-ADFA-F45D83032D62}" type="doc">
      <dgm:prSet loTypeId="urn:microsoft.com/office/officeart/2005/8/layout/vProcess5" loCatId="process" qsTypeId="urn:microsoft.com/office/officeart/2005/8/quickstyle/simple3" qsCatId="simple" csTypeId="urn:microsoft.com/office/officeart/2005/8/colors/accent5_2" csCatId="accent5" phldr="1"/>
      <dgm:spPr/>
      <dgm:t>
        <a:bodyPr/>
        <a:lstStyle/>
        <a:p>
          <a:endParaRPr lang="en-GB"/>
        </a:p>
      </dgm:t>
    </dgm:pt>
    <dgm:pt modelId="{555B699B-0019-47FF-8FF7-09F86220E98B}">
      <dgm:prSet phldrT="[Text]"/>
      <dgm:spPr/>
      <dgm:t>
        <a:bodyPr/>
        <a:lstStyle/>
        <a:p>
          <a:r>
            <a:rPr lang="en-GB" dirty="0"/>
            <a:t>The germ of an idea…</a:t>
          </a:r>
        </a:p>
      </dgm:t>
    </dgm:pt>
    <dgm:pt modelId="{6296F636-D862-47BA-9192-51C4CDC3BA86}" type="parTrans" cxnId="{BE85107D-7BC2-41A2-A754-B5FFAB822F5F}">
      <dgm:prSet/>
      <dgm:spPr/>
      <dgm:t>
        <a:bodyPr/>
        <a:lstStyle/>
        <a:p>
          <a:endParaRPr lang="en-GB"/>
        </a:p>
      </dgm:t>
    </dgm:pt>
    <dgm:pt modelId="{E9C665E4-9B4E-4B1A-9C30-20B16301BCF6}" type="sibTrans" cxnId="{BE85107D-7BC2-41A2-A754-B5FFAB822F5F}">
      <dgm:prSet/>
      <dgm:spPr>
        <a:ln>
          <a:solidFill>
            <a:schemeClr val="accent5">
              <a:lumMod val="50000"/>
              <a:alpha val="90000"/>
            </a:schemeClr>
          </a:solidFill>
        </a:ln>
      </dgm:spPr>
      <dgm:t>
        <a:bodyPr/>
        <a:lstStyle/>
        <a:p>
          <a:endParaRPr lang="en-GB"/>
        </a:p>
      </dgm:t>
    </dgm:pt>
    <dgm:pt modelId="{1F1E631C-3FE6-4F09-8975-35E10474CB3A}">
      <dgm:prSet phldrT="[Text]"/>
      <dgm:spPr/>
      <dgm:t>
        <a:bodyPr/>
        <a:lstStyle/>
        <a:p>
          <a:r>
            <a:rPr lang="en-GB" dirty="0"/>
            <a:t>What have we got already?</a:t>
          </a:r>
        </a:p>
      </dgm:t>
    </dgm:pt>
    <dgm:pt modelId="{877C23CF-CE60-4092-9E62-8EB8231D5EEE}" type="parTrans" cxnId="{27122B13-27E4-400C-B5A9-613ACB7C2BB5}">
      <dgm:prSet/>
      <dgm:spPr/>
      <dgm:t>
        <a:bodyPr/>
        <a:lstStyle/>
        <a:p>
          <a:endParaRPr lang="en-GB"/>
        </a:p>
      </dgm:t>
    </dgm:pt>
    <dgm:pt modelId="{BBF84F9B-B315-447C-86F7-A947A6176DEA}" type="sibTrans" cxnId="{27122B13-27E4-400C-B5A9-613ACB7C2BB5}">
      <dgm:prSet/>
      <dgm:spPr>
        <a:ln>
          <a:solidFill>
            <a:schemeClr val="accent5">
              <a:lumMod val="50000"/>
              <a:alpha val="90000"/>
            </a:schemeClr>
          </a:solidFill>
        </a:ln>
      </dgm:spPr>
      <dgm:t>
        <a:bodyPr/>
        <a:lstStyle/>
        <a:p>
          <a:endParaRPr lang="en-GB"/>
        </a:p>
      </dgm:t>
    </dgm:pt>
    <dgm:pt modelId="{E3580707-DD30-4395-BC32-2C2D466AC68E}">
      <dgm:prSet phldrT="[Text]"/>
      <dgm:spPr/>
      <dgm:t>
        <a:bodyPr/>
        <a:lstStyle/>
        <a:p>
          <a:r>
            <a:rPr lang="en-GB" dirty="0"/>
            <a:t>Challenges</a:t>
          </a:r>
        </a:p>
      </dgm:t>
    </dgm:pt>
    <dgm:pt modelId="{9DB3B81F-08DB-49E2-84C5-EB07EC733738}" type="parTrans" cxnId="{662B8EBB-BA6B-4626-AD3B-755B5950CB39}">
      <dgm:prSet/>
      <dgm:spPr/>
      <dgm:t>
        <a:bodyPr/>
        <a:lstStyle/>
        <a:p>
          <a:endParaRPr lang="en-GB"/>
        </a:p>
      </dgm:t>
    </dgm:pt>
    <dgm:pt modelId="{C766C62B-9388-4B02-B6A4-39704386C84F}" type="sibTrans" cxnId="{662B8EBB-BA6B-4626-AD3B-755B5950CB39}">
      <dgm:prSet/>
      <dgm:spPr>
        <a:ln>
          <a:solidFill>
            <a:schemeClr val="accent5">
              <a:lumMod val="50000"/>
              <a:alpha val="90000"/>
            </a:schemeClr>
          </a:solidFill>
        </a:ln>
      </dgm:spPr>
      <dgm:t>
        <a:bodyPr/>
        <a:lstStyle/>
        <a:p>
          <a:endParaRPr lang="en-GB"/>
        </a:p>
      </dgm:t>
    </dgm:pt>
    <dgm:pt modelId="{63C091BA-CA56-4397-993A-24F02609F6D8}">
      <dgm:prSet phldrT="[Text]"/>
      <dgm:spPr/>
      <dgm:t>
        <a:bodyPr/>
        <a:lstStyle/>
        <a:p>
          <a:r>
            <a:rPr lang="en-GB" dirty="0"/>
            <a:t>Solutions…?</a:t>
          </a:r>
        </a:p>
      </dgm:t>
    </dgm:pt>
    <dgm:pt modelId="{A93FF73E-0229-4B5E-ACE3-7438597A81E3}" type="parTrans" cxnId="{D5F8A61B-6CF6-4FCE-9FE3-CBFE63CBD495}">
      <dgm:prSet/>
      <dgm:spPr/>
      <dgm:t>
        <a:bodyPr/>
        <a:lstStyle/>
        <a:p>
          <a:endParaRPr lang="en-GB"/>
        </a:p>
      </dgm:t>
    </dgm:pt>
    <dgm:pt modelId="{645A5084-1B25-4539-B33E-3E2AB5F1DBB9}" type="sibTrans" cxnId="{D5F8A61B-6CF6-4FCE-9FE3-CBFE63CBD495}">
      <dgm:prSet/>
      <dgm:spPr/>
      <dgm:t>
        <a:bodyPr/>
        <a:lstStyle/>
        <a:p>
          <a:endParaRPr lang="en-GB"/>
        </a:p>
      </dgm:t>
    </dgm:pt>
    <dgm:pt modelId="{9E56E055-3E10-4316-BF17-66B3BE58D34B}">
      <dgm:prSet phldrT="[Text]"/>
      <dgm:spPr/>
      <dgm:t>
        <a:bodyPr/>
        <a:lstStyle/>
        <a:p>
          <a:r>
            <a:rPr lang="en-GB" dirty="0"/>
            <a:t>What on earth is going on?</a:t>
          </a:r>
        </a:p>
      </dgm:t>
    </dgm:pt>
    <dgm:pt modelId="{32C709B5-5AAF-4551-A615-B0E4F2AA0742}" type="parTrans" cxnId="{63AE6540-4A60-40E1-B282-66DF8335D416}">
      <dgm:prSet/>
      <dgm:spPr/>
      <dgm:t>
        <a:bodyPr/>
        <a:lstStyle/>
        <a:p>
          <a:endParaRPr lang="en-GB"/>
        </a:p>
      </dgm:t>
    </dgm:pt>
    <dgm:pt modelId="{DBE6F587-F7BC-4905-B778-53D6DE9D5375}" type="sibTrans" cxnId="{63AE6540-4A60-40E1-B282-66DF8335D416}">
      <dgm:prSet/>
      <dgm:spPr>
        <a:ln>
          <a:solidFill>
            <a:schemeClr val="accent5">
              <a:lumMod val="50000"/>
              <a:alpha val="90000"/>
            </a:schemeClr>
          </a:solidFill>
        </a:ln>
      </dgm:spPr>
      <dgm:t>
        <a:bodyPr/>
        <a:lstStyle/>
        <a:p>
          <a:endParaRPr lang="en-GB"/>
        </a:p>
      </dgm:t>
    </dgm:pt>
    <dgm:pt modelId="{04995202-8EFB-4229-9CD2-BE7FA8ECEB4B}" type="pres">
      <dgm:prSet presAssocID="{FB96154A-A6BD-4E89-ADFA-F45D83032D62}" presName="outerComposite" presStyleCnt="0">
        <dgm:presLayoutVars>
          <dgm:chMax val="5"/>
          <dgm:dir/>
          <dgm:resizeHandles val="exact"/>
        </dgm:presLayoutVars>
      </dgm:prSet>
      <dgm:spPr/>
    </dgm:pt>
    <dgm:pt modelId="{8A728859-1DFD-4618-93D0-01BC2E90A24E}" type="pres">
      <dgm:prSet presAssocID="{FB96154A-A6BD-4E89-ADFA-F45D83032D62}" presName="dummyMaxCanvas" presStyleCnt="0">
        <dgm:presLayoutVars/>
      </dgm:prSet>
      <dgm:spPr/>
    </dgm:pt>
    <dgm:pt modelId="{EF77A984-E038-4E52-AE43-591A7289C2AB}" type="pres">
      <dgm:prSet presAssocID="{FB96154A-A6BD-4E89-ADFA-F45D83032D62}" presName="FiveNodes_1" presStyleLbl="node1" presStyleIdx="0" presStyleCnt="5">
        <dgm:presLayoutVars>
          <dgm:bulletEnabled val="1"/>
        </dgm:presLayoutVars>
      </dgm:prSet>
      <dgm:spPr/>
    </dgm:pt>
    <dgm:pt modelId="{047B988E-5676-4BBE-B63A-3CBB1D4789D6}" type="pres">
      <dgm:prSet presAssocID="{FB96154A-A6BD-4E89-ADFA-F45D83032D62}" presName="FiveNodes_2" presStyleLbl="node1" presStyleIdx="1" presStyleCnt="5">
        <dgm:presLayoutVars>
          <dgm:bulletEnabled val="1"/>
        </dgm:presLayoutVars>
      </dgm:prSet>
      <dgm:spPr/>
    </dgm:pt>
    <dgm:pt modelId="{41ADDA70-A3B7-470D-BF9A-69A6629AA61F}" type="pres">
      <dgm:prSet presAssocID="{FB96154A-A6BD-4E89-ADFA-F45D83032D62}" presName="FiveNodes_3" presStyleLbl="node1" presStyleIdx="2" presStyleCnt="5">
        <dgm:presLayoutVars>
          <dgm:bulletEnabled val="1"/>
        </dgm:presLayoutVars>
      </dgm:prSet>
      <dgm:spPr/>
    </dgm:pt>
    <dgm:pt modelId="{7AD4BCBE-40E1-4AC3-AAE7-96F4DB524C4C}" type="pres">
      <dgm:prSet presAssocID="{FB96154A-A6BD-4E89-ADFA-F45D83032D62}" presName="FiveNodes_4" presStyleLbl="node1" presStyleIdx="3" presStyleCnt="5">
        <dgm:presLayoutVars>
          <dgm:bulletEnabled val="1"/>
        </dgm:presLayoutVars>
      </dgm:prSet>
      <dgm:spPr/>
    </dgm:pt>
    <dgm:pt modelId="{E2DB31E3-FBA6-4728-8B83-925B529620FF}" type="pres">
      <dgm:prSet presAssocID="{FB96154A-A6BD-4E89-ADFA-F45D83032D62}" presName="FiveNodes_5" presStyleLbl="node1" presStyleIdx="4" presStyleCnt="5">
        <dgm:presLayoutVars>
          <dgm:bulletEnabled val="1"/>
        </dgm:presLayoutVars>
      </dgm:prSet>
      <dgm:spPr/>
    </dgm:pt>
    <dgm:pt modelId="{3B9DD323-C3D8-471F-82B5-4CFEF6E7FA12}" type="pres">
      <dgm:prSet presAssocID="{FB96154A-A6BD-4E89-ADFA-F45D83032D62}" presName="FiveConn_1-2" presStyleLbl="fgAccFollowNode1" presStyleIdx="0" presStyleCnt="4">
        <dgm:presLayoutVars>
          <dgm:bulletEnabled val="1"/>
        </dgm:presLayoutVars>
      </dgm:prSet>
      <dgm:spPr/>
    </dgm:pt>
    <dgm:pt modelId="{281B5609-5C37-4B78-90AD-653FC6432DDF}" type="pres">
      <dgm:prSet presAssocID="{FB96154A-A6BD-4E89-ADFA-F45D83032D62}" presName="FiveConn_2-3" presStyleLbl="fgAccFollowNode1" presStyleIdx="1" presStyleCnt="4">
        <dgm:presLayoutVars>
          <dgm:bulletEnabled val="1"/>
        </dgm:presLayoutVars>
      </dgm:prSet>
      <dgm:spPr/>
    </dgm:pt>
    <dgm:pt modelId="{6EC2C206-3875-4E4A-AD77-BCCE328B6AD2}" type="pres">
      <dgm:prSet presAssocID="{FB96154A-A6BD-4E89-ADFA-F45D83032D62}" presName="FiveConn_3-4" presStyleLbl="fgAccFollowNode1" presStyleIdx="2" presStyleCnt="4">
        <dgm:presLayoutVars>
          <dgm:bulletEnabled val="1"/>
        </dgm:presLayoutVars>
      </dgm:prSet>
      <dgm:spPr/>
    </dgm:pt>
    <dgm:pt modelId="{51D5634D-3EFF-4232-83CE-F6338B7E8926}" type="pres">
      <dgm:prSet presAssocID="{FB96154A-A6BD-4E89-ADFA-F45D83032D62}" presName="FiveConn_4-5" presStyleLbl="fgAccFollowNode1" presStyleIdx="3" presStyleCnt="4">
        <dgm:presLayoutVars>
          <dgm:bulletEnabled val="1"/>
        </dgm:presLayoutVars>
      </dgm:prSet>
      <dgm:spPr/>
    </dgm:pt>
    <dgm:pt modelId="{82BCDE01-A389-4947-8610-8D972335CC72}" type="pres">
      <dgm:prSet presAssocID="{FB96154A-A6BD-4E89-ADFA-F45D83032D62}" presName="FiveNodes_1_text" presStyleLbl="node1" presStyleIdx="4" presStyleCnt="5">
        <dgm:presLayoutVars>
          <dgm:bulletEnabled val="1"/>
        </dgm:presLayoutVars>
      </dgm:prSet>
      <dgm:spPr/>
    </dgm:pt>
    <dgm:pt modelId="{F2873FB8-AABE-4A75-B971-7CDCE52A9A65}" type="pres">
      <dgm:prSet presAssocID="{FB96154A-A6BD-4E89-ADFA-F45D83032D62}" presName="FiveNodes_2_text" presStyleLbl="node1" presStyleIdx="4" presStyleCnt="5">
        <dgm:presLayoutVars>
          <dgm:bulletEnabled val="1"/>
        </dgm:presLayoutVars>
      </dgm:prSet>
      <dgm:spPr/>
    </dgm:pt>
    <dgm:pt modelId="{AF336FA0-13B5-452A-8AF6-5564C0F2E55C}" type="pres">
      <dgm:prSet presAssocID="{FB96154A-A6BD-4E89-ADFA-F45D83032D62}" presName="FiveNodes_3_text" presStyleLbl="node1" presStyleIdx="4" presStyleCnt="5">
        <dgm:presLayoutVars>
          <dgm:bulletEnabled val="1"/>
        </dgm:presLayoutVars>
      </dgm:prSet>
      <dgm:spPr/>
    </dgm:pt>
    <dgm:pt modelId="{977239E3-D145-429E-A468-FF2EB14C11F7}" type="pres">
      <dgm:prSet presAssocID="{FB96154A-A6BD-4E89-ADFA-F45D83032D62}" presName="FiveNodes_4_text" presStyleLbl="node1" presStyleIdx="4" presStyleCnt="5">
        <dgm:presLayoutVars>
          <dgm:bulletEnabled val="1"/>
        </dgm:presLayoutVars>
      </dgm:prSet>
      <dgm:spPr/>
    </dgm:pt>
    <dgm:pt modelId="{A55560C9-A966-4F81-8D8F-E760BC43CE23}" type="pres">
      <dgm:prSet presAssocID="{FB96154A-A6BD-4E89-ADFA-F45D83032D62}" presName="FiveNodes_5_text" presStyleLbl="node1" presStyleIdx="4" presStyleCnt="5">
        <dgm:presLayoutVars>
          <dgm:bulletEnabled val="1"/>
        </dgm:presLayoutVars>
      </dgm:prSet>
      <dgm:spPr/>
    </dgm:pt>
  </dgm:ptLst>
  <dgm:cxnLst>
    <dgm:cxn modelId="{2F8A6E0C-D04B-40FC-8EE0-94DE3E9A8EF7}" type="presOf" srcId="{63C091BA-CA56-4397-993A-24F02609F6D8}" destId="{A55560C9-A966-4F81-8D8F-E760BC43CE23}" srcOrd="1" destOrd="0" presId="urn:microsoft.com/office/officeart/2005/8/layout/vProcess5"/>
    <dgm:cxn modelId="{27122B13-27E4-400C-B5A9-613ACB7C2BB5}" srcId="{FB96154A-A6BD-4E89-ADFA-F45D83032D62}" destId="{1F1E631C-3FE6-4F09-8975-35E10474CB3A}" srcOrd="2" destOrd="0" parTransId="{877C23CF-CE60-4092-9E62-8EB8231D5EEE}" sibTransId="{BBF84F9B-B315-447C-86F7-A947A6176DEA}"/>
    <dgm:cxn modelId="{D5F8A61B-6CF6-4FCE-9FE3-CBFE63CBD495}" srcId="{FB96154A-A6BD-4E89-ADFA-F45D83032D62}" destId="{63C091BA-CA56-4397-993A-24F02609F6D8}" srcOrd="4" destOrd="0" parTransId="{A93FF73E-0229-4B5E-ACE3-7438597A81E3}" sibTransId="{645A5084-1B25-4539-B33E-3E2AB5F1DBB9}"/>
    <dgm:cxn modelId="{63AE6540-4A60-40E1-B282-66DF8335D416}" srcId="{FB96154A-A6BD-4E89-ADFA-F45D83032D62}" destId="{9E56E055-3E10-4316-BF17-66B3BE58D34B}" srcOrd="0" destOrd="0" parTransId="{32C709B5-5AAF-4551-A615-B0E4F2AA0742}" sibTransId="{DBE6F587-F7BC-4905-B778-53D6DE9D5375}"/>
    <dgm:cxn modelId="{22407967-3DA4-4F70-9797-164826B6A56E}" type="presOf" srcId="{BBF84F9B-B315-447C-86F7-A947A6176DEA}" destId="{6EC2C206-3875-4E4A-AD77-BCCE328B6AD2}" srcOrd="0" destOrd="0" presId="urn:microsoft.com/office/officeart/2005/8/layout/vProcess5"/>
    <dgm:cxn modelId="{DD42FC6A-CA98-40E0-820B-B6712B0B439B}" type="presOf" srcId="{E3580707-DD30-4395-BC32-2C2D466AC68E}" destId="{977239E3-D145-429E-A468-FF2EB14C11F7}" srcOrd="1" destOrd="0" presId="urn:microsoft.com/office/officeart/2005/8/layout/vProcess5"/>
    <dgm:cxn modelId="{7199086C-F0D6-41DE-AC1F-A8FDCB7C5BA7}" type="presOf" srcId="{DBE6F587-F7BC-4905-B778-53D6DE9D5375}" destId="{3B9DD323-C3D8-471F-82B5-4CFEF6E7FA12}" srcOrd="0" destOrd="0" presId="urn:microsoft.com/office/officeart/2005/8/layout/vProcess5"/>
    <dgm:cxn modelId="{8F97114C-ACAF-4BED-859C-5FD3E1400CEF}" type="presOf" srcId="{9E56E055-3E10-4316-BF17-66B3BE58D34B}" destId="{82BCDE01-A389-4947-8610-8D972335CC72}" srcOrd="1" destOrd="0" presId="urn:microsoft.com/office/officeart/2005/8/layout/vProcess5"/>
    <dgm:cxn modelId="{EA2E8170-C62A-40CC-8963-66F0E72E2546}" type="presOf" srcId="{C766C62B-9388-4B02-B6A4-39704386C84F}" destId="{51D5634D-3EFF-4232-83CE-F6338B7E8926}" srcOrd="0" destOrd="0" presId="urn:microsoft.com/office/officeart/2005/8/layout/vProcess5"/>
    <dgm:cxn modelId="{23D0B477-CFD9-4988-A0BC-A2F49837B689}" type="presOf" srcId="{555B699B-0019-47FF-8FF7-09F86220E98B}" destId="{F2873FB8-AABE-4A75-B971-7CDCE52A9A65}" srcOrd="1" destOrd="0" presId="urn:microsoft.com/office/officeart/2005/8/layout/vProcess5"/>
    <dgm:cxn modelId="{BE85107D-7BC2-41A2-A754-B5FFAB822F5F}" srcId="{FB96154A-A6BD-4E89-ADFA-F45D83032D62}" destId="{555B699B-0019-47FF-8FF7-09F86220E98B}" srcOrd="1" destOrd="0" parTransId="{6296F636-D862-47BA-9192-51C4CDC3BA86}" sibTransId="{E9C665E4-9B4E-4B1A-9C30-20B16301BCF6}"/>
    <dgm:cxn modelId="{9E595B89-44C2-4532-8781-5585226CC936}" type="presOf" srcId="{9E56E055-3E10-4316-BF17-66B3BE58D34B}" destId="{EF77A984-E038-4E52-AE43-591A7289C2AB}" srcOrd="0" destOrd="0" presId="urn:microsoft.com/office/officeart/2005/8/layout/vProcess5"/>
    <dgm:cxn modelId="{37642698-AF6E-4B6A-A805-B5BFBA678681}" type="presOf" srcId="{FB96154A-A6BD-4E89-ADFA-F45D83032D62}" destId="{04995202-8EFB-4229-9CD2-BE7FA8ECEB4B}" srcOrd="0" destOrd="0" presId="urn:microsoft.com/office/officeart/2005/8/layout/vProcess5"/>
    <dgm:cxn modelId="{40EE86AB-045F-4E12-993E-CFEB743F8A92}" type="presOf" srcId="{63C091BA-CA56-4397-993A-24F02609F6D8}" destId="{E2DB31E3-FBA6-4728-8B83-925B529620FF}" srcOrd="0" destOrd="0" presId="urn:microsoft.com/office/officeart/2005/8/layout/vProcess5"/>
    <dgm:cxn modelId="{65FF62AF-005F-478C-887E-C7E48D6C2324}" type="presOf" srcId="{1F1E631C-3FE6-4F09-8975-35E10474CB3A}" destId="{AF336FA0-13B5-452A-8AF6-5564C0F2E55C}" srcOrd="1" destOrd="0" presId="urn:microsoft.com/office/officeart/2005/8/layout/vProcess5"/>
    <dgm:cxn modelId="{662B8EBB-BA6B-4626-AD3B-755B5950CB39}" srcId="{FB96154A-A6BD-4E89-ADFA-F45D83032D62}" destId="{E3580707-DD30-4395-BC32-2C2D466AC68E}" srcOrd="3" destOrd="0" parTransId="{9DB3B81F-08DB-49E2-84C5-EB07EC733738}" sibTransId="{C766C62B-9388-4B02-B6A4-39704386C84F}"/>
    <dgm:cxn modelId="{2FDF32CC-B38C-4B6B-8563-E09A9F74806D}" type="presOf" srcId="{555B699B-0019-47FF-8FF7-09F86220E98B}" destId="{047B988E-5676-4BBE-B63A-3CBB1D4789D6}" srcOrd="0" destOrd="0" presId="urn:microsoft.com/office/officeart/2005/8/layout/vProcess5"/>
    <dgm:cxn modelId="{4277D9E9-3807-41F0-87A8-34270073B1F9}" type="presOf" srcId="{E9C665E4-9B4E-4B1A-9C30-20B16301BCF6}" destId="{281B5609-5C37-4B78-90AD-653FC6432DDF}" srcOrd="0" destOrd="0" presId="urn:microsoft.com/office/officeart/2005/8/layout/vProcess5"/>
    <dgm:cxn modelId="{5066FCED-739F-4BD5-89B9-B2074A8B2F48}" type="presOf" srcId="{E3580707-DD30-4395-BC32-2C2D466AC68E}" destId="{7AD4BCBE-40E1-4AC3-AAE7-96F4DB524C4C}" srcOrd="0" destOrd="0" presId="urn:microsoft.com/office/officeart/2005/8/layout/vProcess5"/>
    <dgm:cxn modelId="{B9B5B5F1-2FBB-405F-BF22-11460E47B515}" type="presOf" srcId="{1F1E631C-3FE6-4F09-8975-35E10474CB3A}" destId="{41ADDA70-A3B7-470D-BF9A-69A6629AA61F}" srcOrd="0" destOrd="0" presId="urn:microsoft.com/office/officeart/2005/8/layout/vProcess5"/>
    <dgm:cxn modelId="{D3639521-27E5-4EAB-8C80-CF07B3B6EBCE}" type="presParOf" srcId="{04995202-8EFB-4229-9CD2-BE7FA8ECEB4B}" destId="{8A728859-1DFD-4618-93D0-01BC2E90A24E}" srcOrd="0" destOrd="0" presId="urn:microsoft.com/office/officeart/2005/8/layout/vProcess5"/>
    <dgm:cxn modelId="{692EBFE6-341A-4789-BCC7-B4F3E6EE5758}" type="presParOf" srcId="{04995202-8EFB-4229-9CD2-BE7FA8ECEB4B}" destId="{EF77A984-E038-4E52-AE43-591A7289C2AB}" srcOrd="1" destOrd="0" presId="urn:microsoft.com/office/officeart/2005/8/layout/vProcess5"/>
    <dgm:cxn modelId="{869C9F54-348D-4AB6-9D66-65061DF6BF80}" type="presParOf" srcId="{04995202-8EFB-4229-9CD2-BE7FA8ECEB4B}" destId="{047B988E-5676-4BBE-B63A-3CBB1D4789D6}" srcOrd="2" destOrd="0" presId="urn:microsoft.com/office/officeart/2005/8/layout/vProcess5"/>
    <dgm:cxn modelId="{281DEAF4-F78C-4014-B038-34BCB9358E45}" type="presParOf" srcId="{04995202-8EFB-4229-9CD2-BE7FA8ECEB4B}" destId="{41ADDA70-A3B7-470D-BF9A-69A6629AA61F}" srcOrd="3" destOrd="0" presId="urn:microsoft.com/office/officeart/2005/8/layout/vProcess5"/>
    <dgm:cxn modelId="{32FC313C-0786-491F-AFCA-05E88AF37D9A}" type="presParOf" srcId="{04995202-8EFB-4229-9CD2-BE7FA8ECEB4B}" destId="{7AD4BCBE-40E1-4AC3-AAE7-96F4DB524C4C}" srcOrd="4" destOrd="0" presId="urn:microsoft.com/office/officeart/2005/8/layout/vProcess5"/>
    <dgm:cxn modelId="{77969B22-F71D-46F0-AFDB-313FAF8260A7}" type="presParOf" srcId="{04995202-8EFB-4229-9CD2-BE7FA8ECEB4B}" destId="{E2DB31E3-FBA6-4728-8B83-925B529620FF}" srcOrd="5" destOrd="0" presId="urn:microsoft.com/office/officeart/2005/8/layout/vProcess5"/>
    <dgm:cxn modelId="{08E2EB4E-1FC5-4E5B-A1F4-D4B89E95F6A3}" type="presParOf" srcId="{04995202-8EFB-4229-9CD2-BE7FA8ECEB4B}" destId="{3B9DD323-C3D8-471F-82B5-4CFEF6E7FA12}" srcOrd="6" destOrd="0" presId="urn:microsoft.com/office/officeart/2005/8/layout/vProcess5"/>
    <dgm:cxn modelId="{60BA1B65-C1F7-4580-B04E-F1CC05A7794D}" type="presParOf" srcId="{04995202-8EFB-4229-9CD2-BE7FA8ECEB4B}" destId="{281B5609-5C37-4B78-90AD-653FC6432DDF}" srcOrd="7" destOrd="0" presId="urn:microsoft.com/office/officeart/2005/8/layout/vProcess5"/>
    <dgm:cxn modelId="{CAEC3306-D535-43DD-8804-9B717C3F6DFD}" type="presParOf" srcId="{04995202-8EFB-4229-9CD2-BE7FA8ECEB4B}" destId="{6EC2C206-3875-4E4A-AD77-BCCE328B6AD2}" srcOrd="8" destOrd="0" presId="urn:microsoft.com/office/officeart/2005/8/layout/vProcess5"/>
    <dgm:cxn modelId="{DD5B0BE5-70DF-4D4F-8A8B-71756F6A61BF}" type="presParOf" srcId="{04995202-8EFB-4229-9CD2-BE7FA8ECEB4B}" destId="{51D5634D-3EFF-4232-83CE-F6338B7E8926}" srcOrd="9" destOrd="0" presId="urn:microsoft.com/office/officeart/2005/8/layout/vProcess5"/>
    <dgm:cxn modelId="{14AFB80F-88FA-49A6-8348-B8893D431D4C}" type="presParOf" srcId="{04995202-8EFB-4229-9CD2-BE7FA8ECEB4B}" destId="{82BCDE01-A389-4947-8610-8D972335CC72}" srcOrd="10" destOrd="0" presId="urn:microsoft.com/office/officeart/2005/8/layout/vProcess5"/>
    <dgm:cxn modelId="{BAB3EEBD-A99B-4B10-8225-FAC0F1ABB01C}" type="presParOf" srcId="{04995202-8EFB-4229-9CD2-BE7FA8ECEB4B}" destId="{F2873FB8-AABE-4A75-B971-7CDCE52A9A65}" srcOrd="11" destOrd="0" presId="urn:microsoft.com/office/officeart/2005/8/layout/vProcess5"/>
    <dgm:cxn modelId="{ED9B4BBA-F75E-43A7-850E-D9A717E372AF}" type="presParOf" srcId="{04995202-8EFB-4229-9CD2-BE7FA8ECEB4B}" destId="{AF336FA0-13B5-452A-8AF6-5564C0F2E55C}" srcOrd="12" destOrd="0" presId="urn:microsoft.com/office/officeart/2005/8/layout/vProcess5"/>
    <dgm:cxn modelId="{9A3A3B27-E49C-41AA-BE50-F568486C3C92}" type="presParOf" srcId="{04995202-8EFB-4229-9CD2-BE7FA8ECEB4B}" destId="{977239E3-D145-429E-A468-FF2EB14C11F7}" srcOrd="13" destOrd="0" presId="urn:microsoft.com/office/officeart/2005/8/layout/vProcess5"/>
    <dgm:cxn modelId="{CA2C1ED5-C979-4AE2-85CB-7A01C388177C}" type="presParOf" srcId="{04995202-8EFB-4229-9CD2-BE7FA8ECEB4B}" destId="{A55560C9-A966-4F81-8D8F-E760BC43CE2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090647-09D5-4F8F-A205-23A1E4C41C19}"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F4DCDC4B-ADE4-4096-A489-C71D80AFA4C3}">
      <dgm:prSet phldrT="[Text]">
        <dgm:style>
          <a:lnRef idx="0">
            <a:schemeClr val="accent4"/>
          </a:lnRef>
          <a:fillRef idx="3">
            <a:schemeClr val="accent4"/>
          </a:fillRef>
          <a:effectRef idx="3">
            <a:schemeClr val="accent4"/>
          </a:effectRef>
          <a:fontRef idx="minor">
            <a:schemeClr val="lt1"/>
          </a:fontRef>
        </dgm:style>
      </dgm:prSet>
      <dgm:spPr>
        <a:gradFill rotWithShape="0">
          <a:gsLst>
            <a:gs pos="0">
              <a:schemeClr val="accent4">
                <a:lumMod val="50000"/>
              </a:schemeClr>
            </a:gs>
            <a:gs pos="100000">
              <a:schemeClr val="accent4">
                <a:lumMod val="75000"/>
              </a:schemeClr>
            </a:gs>
          </a:gsLst>
        </a:gradFill>
      </dgm:spPr>
      <dgm:t>
        <a:bodyPr/>
        <a:lstStyle/>
        <a:p>
          <a:r>
            <a:rPr lang="en-GB" dirty="0"/>
            <a:t>Fixed location receivers within the UK </a:t>
          </a:r>
          <a:r>
            <a:rPr lang="en-GB" dirty="0">
              <a:sym typeface="Wingdings" panose="05000000000000000000" pitchFamily="2" charset="2"/>
            </a:rPr>
            <a:t></a:t>
          </a:r>
          <a:endParaRPr lang="en-GB" dirty="0"/>
        </a:p>
      </dgm:t>
    </dgm:pt>
    <dgm:pt modelId="{E7CE10F2-1690-45AB-A27F-394B064CAF72}" type="parTrans" cxnId="{89DE472B-9858-4437-B77F-FC05F94BF89B}">
      <dgm:prSet/>
      <dgm:spPr/>
      <dgm:t>
        <a:bodyPr/>
        <a:lstStyle/>
        <a:p>
          <a:endParaRPr lang="en-GB"/>
        </a:p>
      </dgm:t>
    </dgm:pt>
    <dgm:pt modelId="{1250BC77-68F7-4D21-B671-318AAEEAC26A}" type="sibTrans" cxnId="{89DE472B-9858-4437-B77F-FC05F94BF89B}">
      <dgm:prSet/>
      <dgm:spPr/>
      <dgm:t>
        <a:bodyPr/>
        <a:lstStyle/>
        <a:p>
          <a:endParaRPr lang="en-GB"/>
        </a:p>
      </dgm:t>
    </dgm:pt>
    <dgm:pt modelId="{0D25774F-F601-4B8F-BF04-365DFC927DB3}">
      <dgm:prSet phldrT="[Text]">
        <dgm:style>
          <a:lnRef idx="0">
            <a:schemeClr val="accent3"/>
          </a:lnRef>
          <a:fillRef idx="3">
            <a:schemeClr val="accent3"/>
          </a:fillRef>
          <a:effectRef idx="3">
            <a:schemeClr val="accent3"/>
          </a:effectRef>
          <a:fontRef idx="minor">
            <a:schemeClr val="lt1"/>
          </a:fontRef>
        </dgm:style>
      </dgm:prSet>
      <dgm:spPr>
        <a:gradFill rotWithShape="0">
          <a:gsLst>
            <a:gs pos="0">
              <a:srgbClr val="D21C29"/>
            </a:gs>
            <a:gs pos="100000">
              <a:srgbClr val="DF3535"/>
            </a:gs>
          </a:gsLst>
        </a:gradFill>
      </dgm:spPr>
      <dgm:t>
        <a:bodyPr/>
        <a:lstStyle/>
        <a:p>
          <a:r>
            <a:rPr lang="en-GB" dirty="0"/>
            <a:t>Global</a:t>
          </a:r>
          <a:br>
            <a:rPr lang="en-GB" dirty="0"/>
          </a:br>
          <a:r>
            <a:rPr lang="en-GB" dirty="0"/>
            <a:t>coverage </a:t>
          </a:r>
          <a:r>
            <a:rPr lang="en-GB" dirty="0">
              <a:sym typeface="Wingdings" panose="05000000000000000000" pitchFamily="2" charset="2"/>
            </a:rPr>
            <a:t></a:t>
          </a:r>
          <a:endParaRPr lang="en-GB" dirty="0"/>
        </a:p>
      </dgm:t>
    </dgm:pt>
    <dgm:pt modelId="{E2CDF5C6-6E47-437D-BF6D-EF62348723DE}" type="parTrans" cxnId="{EC76CC7B-3BB6-4B78-956C-D756470A4D1A}">
      <dgm:prSet/>
      <dgm:spPr/>
      <dgm:t>
        <a:bodyPr/>
        <a:lstStyle/>
        <a:p>
          <a:endParaRPr lang="en-GB"/>
        </a:p>
      </dgm:t>
    </dgm:pt>
    <dgm:pt modelId="{8865FC25-929E-4DEC-886D-C2E218333EAD}" type="sibTrans" cxnId="{EC76CC7B-3BB6-4B78-956C-D756470A4D1A}">
      <dgm:prSet/>
      <dgm:spPr/>
      <dgm:t>
        <a:bodyPr/>
        <a:lstStyle/>
        <a:p>
          <a:endParaRPr lang="en-GB"/>
        </a:p>
      </dgm:t>
    </dgm:pt>
    <dgm:pt modelId="{33954F6B-3778-4D33-A149-485AB0D58AC7}">
      <dgm:prSet phldrT="[Text]">
        <dgm:style>
          <a:lnRef idx="0">
            <a:schemeClr val="accent4"/>
          </a:lnRef>
          <a:fillRef idx="3">
            <a:schemeClr val="accent4"/>
          </a:fillRef>
          <a:effectRef idx="3">
            <a:schemeClr val="accent4"/>
          </a:effectRef>
          <a:fontRef idx="minor">
            <a:schemeClr val="lt1"/>
          </a:fontRef>
        </dgm:style>
      </dgm:prSet>
      <dgm:spPr>
        <a:gradFill rotWithShape="0">
          <a:gsLst>
            <a:gs pos="0">
              <a:schemeClr val="accent4">
                <a:lumMod val="50000"/>
              </a:schemeClr>
            </a:gs>
            <a:gs pos="100000">
              <a:schemeClr val="accent4">
                <a:lumMod val="75000"/>
              </a:schemeClr>
            </a:gs>
          </a:gsLst>
        </a:gradFill>
      </dgm:spPr>
      <dgm:t>
        <a:bodyPr/>
        <a:lstStyle/>
        <a:p>
          <a:r>
            <a:rPr lang="en-GB" dirty="0"/>
            <a:t>Approximately microsecond accuracy </a:t>
          </a:r>
          <a:r>
            <a:rPr lang="en-GB" dirty="0">
              <a:sym typeface="Wingdings" panose="05000000000000000000" pitchFamily="2" charset="2"/>
            </a:rPr>
            <a:t></a:t>
          </a:r>
          <a:endParaRPr lang="en-GB" dirty="0"/>
        </a:p>
      </dgm:t>
    </dgm:pt>
    <dgm:pt modelId="{FAF183AE-4A33-416E-939D-7F485CFD37AC}" type="parTrans" cxnId="{03A1A887-7CEA-4A14-B2C2-A6767C41D2D9}">
      <dgm:prSet/>
      <dgm:spPr/>
      <dgm:t>
        <a:bodyPr/>
        <a:lstStyle/>
        <a:p>
          <a:endParaRPr lang="en-GB"/>
        </a:p>
      </dgm:t>
    </dgm:pt>
    <dgm:pt modelId="{9082DCF0-79BE-4422-B5B0-170C36AC2D70}" type="sibTrans" cxnId="{03A1A887-7CEA-4A14-B2C2-A6767C41D2D9}">
      <dgm:prSet/>
      <dgm:spPr/>
      <dgm:t>
        <a:bodyPr/>
        <a:lstStyle/>
        <a:p>
          <a:endParaRPr lang="en-GB"/>
        </a:p>
      </dgm:t>
    </dgm:pt>
    <dgm:pt modelId="{DD318AC3-39EA-4443-9B20-A0909E2B9845}">
      <dgm:prSet phldrT="[Text]">
        <dgm:style>
          <a:lnRef idx="0">
            <a:schemeClr val="accent3"/>
          </a:lnRef>
          <a:fillRef idx="3">
            <a:schemeClr val="accent3"/>
          </a:fillRef>
          <a:effectRef idx="3">
            <a:schemeClr val="accent3"/>
          </a:effectRef>
          <a:fontRef idx="minor">
            <a:schemeClr val="lt1"/>
          </a:fontRef>
        </dgm:style>
      </dgm:prSet>
      <dgm:spPr>
        <a:gradFill rotWithShape="0">
          <a:gsLst>
            <a:gs pos="0">
              <a:srgbClr val="D21C29"/>
            </a:gs>
            <a:gs pos="100000">
              <a:srgbClr val="DF3535"/>
            </a:gs>
          </a:gsLst>
        </a:gradFill>
      </dgm:spPr>
      <dgm:t>
        <a:bodyPr/>
        <a:lstStyle/>
        <a:p>
          <a:r>
            <a:rPr lang="en-GB" dirty="0"/>
            <a:t>Mobile </a:t>
          </a:r>
          <a:br>
            <a:rPr lang="en-GB" dirty="0"/>
          </a:br>
          <a:r>
            <a:rPr lang="en-GB" dirty="0"/>
            <a:t>receivers </a:t>
          </a:r>
          <a:r>
            <a:rPr lang="en-GB" dirty="0">
              <a:sym typeface="Wingdings" panose="05000000000000000000" pitchFamily="2" charset="2"/>
            </a:rPr>
            <a:t></a:t>
          </a:r>
          <a:endParaRPr lang="en-GB" dirty="0"/>
        </a:p>
      </dgm:t>
    </dgm:pt>
    <dgm:pt modelId="{680877B1-5CD7-44A9-A5DA-6885ED8DBCC6}" type="parTrans" cxnId="{7636BDC8-3F45-4FBC-BE36-49C1D4B167CE}">
      <dgm:prSet/>
      <dgm:spPr/>
      <dgm:t>
        <a:bodyPr/>
        <a:lstStyle/>
        <a:p>
          <a:endParaRPr lang="en-GB"/>
        </a:p>
      </dgm:t>
    </dgm:pt>
    <dgm:pt modelId="{E60E351D-9421-471B-B735-C8F20A90E8FF}" type="sibTrans" cxnId="{7636BDC8-3F45-4FBC-BE36-49C1D4B167CE}">
      <dgm:prSet/>
      <dgm:spPr/>
      <dgm:t>
        <a:bodyPr/>
        <a:lstStyle/>
        <a:p>
          <a:endParaRPr lang="en-GB"/>
        </a:p>
      </dgm:t>
    </dgm:pt>
    <dgm:pt modelId="{BD50F5F5-81BB-4431-B2FF-DFE41D770B7C}">
      <dgm:prSet phldrT="[Text]">
        <dgm:style>
          <a:lnRef idx="0">
            <a:schemeClr val="accent3"/>
          </a:lnRef>
          <a:fillRef idx="3">
            <a:schemeClr val="accent3"/>
          </a:fillRef>
          <a:effectRef idx="3">
            <a:schemeClr val="accent3"/>
          </a:effectRef>
          <a:fontRef idx="minor">
            <a:schemeClr val="lt1"/>
          </a:fontRef>
        </dgm:style>
      </dgm:prSet>
      <dgm:spPr>
        <a:gradFill rotWithShape="0">
          <a:gsLst>
            <a:gs pos="0">
              <a:srgbClr val="D21C29"/>
            </a:gs>
            <a:gs pos="100000">
              <a:srgbClr val="DF3535"/>
            </a:gs>
          </a:gsLst>
        </a:gradFill>
      </dgm:spPr>
      <dgm:t>
        <a:bodyPr/>
        <a:lstStyle/>
        <a:p>
          <a:r>
            <a:rPr lang="en-GB" dirty="0"/>
            <a:t>Location / Navigation services </a:t>
          </a:r>
          <a:r>
            <a:rPr lang="en-GB" dirty="0">
              <a:sym typeface="Wingdings" panose="05000000000000000000" pitchFamily="2" charset="2"/>
            </a:rPr>
            <a:t></a:t>
          </a:r>
          <a:endParaRPr lang="en-GB" dirty="0"/>
        </a:p>
      </dgm:t>
    </dgm:pt>
    <dgm:pt modelId="{BBA85FB5-6523-4DA6-9C96-441CFCF06223}" type="parTrans" cxnId="{A3E2A4F1-E39A-4A83-B302-1399CA29962B}">
      <dgm:prSet/>
      <dgm:spPr/>
      <dgm:t>
        <a:bodyPr/>
        <a:lstStyle/>
        <a:p>
          <a:endParaRPr lang="en-GB"/>
        </a:p>
      </dgm:t>
    </dgm:pt>
    <dgm:pt modelId="{1CB5AE2E-5443-4705-A0C9-38A3342BF1A4}" type="sibTrans" cxnId="{A3E2A4F1-E39A-4A83-B302-1399CA29962B}">
      <dgm:prSet/>
      <dgm:spPr/>
      <dgm:t>
        <a:bodyPr/>
        <a:lstStyle/>
        <a:p>
          <a:endParaRPr lang="en-GB"/>
        </a:p>
      </dgm:t>
    </dgm:pt>
    <dgm:pt modelId="{EF68CE54-B52D-432D-A230-87999FD3C094}">
      <dgm:prSet phldrT="[Text]">
        <dgm:style>
          <a:lnRef idx="0">
            <a:schemeClr val="accent4"/>
          </a:lnRef>
          <a:fillRef idx="3">
            <a:schemeClr val="accent4"/>
          </a:fillRef>
          <a:effectRef idx="3">
            <a:schemeClr val="accent4"/>
          </a:effectRef>
          <a:fontRef idx="minor">
            <a:schemeClr val="lt1"/>
          </a:fontRef>
        </dgm:style>
      </dgm:prSet>
      <dgm:spPr>
        <a:gradFill rotWithShape="0">
          <a:gsLst>
            <a:gs pos="0">
              <a:schemeClr val="accent4">
                <a:lumMod val="50000"/>
              </a:schemeClr>
            </a:gs>
            <a:gs pos="100000">
              <a:schemeClr val="accent4">
                <a:lumMod val="75000"/>
              </a:schemeClr>
            </a:gs>
          </a:gsLst>
        </a:gradFill>
      </dgm:spPr>
      <dgm:t>
        <a:bodyPr/>
        <a:lstStyle/>
        <a:p>
          <a:r>
            <a:rPr lang="en-GB" dirty="0"/>
            <a:t>Independent of GNSS </a:t>
          </a:r>
          <a:r>
            <a:rPr lang="en-GB" dirty="0">
              <a:sym typeface="Wingdings" panose="05000000000000000000" pitchFamily="2" charset="2"/>
            </a:rPr>
            <a:t></a:t>
          </a:r>
          <a:endParaRPr lang="en-GB" dirty="0"/>
        </a:p>
      </dgm:t>
    </dgm:pt>
    <dgm:pt modelId="{A6262F4D-DFB0-4D9D-A76A-15D52F743CE8}" type="parTrans" cxnId="{B06C7015-A7C7-4057-A593-A28779F88874}">
      <dgm:prSet/>
      <dgm:spPr/>
      <dgm:t>
        <a:bodyPr/>
        <a:lstStyle/>
        <a:p>
          <a:endParaRPr lang="en-GB"/>
        </a:p>
      </dgm:t>
    </dgm:pt>
    <dgm:pt modelId="{EA6317A4-4EE1-4AB7-B6E6-7C1470579345}" type="sibTrans" cxnId="{B06C7015-A7C7-4057-A593-A28779F88874}">
      <dgm:prSet/>
      <dgm:spPr/>
      <dgm:t>
        <a:bodyPr/>
        <a:lstStyle/>
        <a:p>
          <a:endParaRPr lang="en-GB"/>
        </a:p>
      </dgm:t>
    </dgm:pt>
    <dgm:pt modelId="{A2AEF683-E73F-4601-B497-7499926064DC}" type="pres">
      <dgm:prSet presAssocID="{8D090647-09D5-4F8F-A205-23A1E4C41C19}" presName="diagram" presStyleCnt="0">
        <dgm:presLayoutVars>
          <dgm:dir/>
          <dgm:resizeHandles val="exact"/>
        </dgm:presLayoutVars>
      </dgm:prSet>
      <dgm:spPr/>
    </dgm:pt>
    <dgm:pt modelId="{CDFF7DE0-6170-47E0-9279-F26A940FB567}" type="pres">
      <dgm:prSet presAssocID="{33954F6B-3778-4D33-A149-485AB0D58AC7}" presName="node" presStyleLbl="node1" presStyleIdx="0" presStyleCnt="6">
        <dgm:presLayoutVars>
          <dgm:bulletEnabled val="1"/>
        </dgm:presLayoutVars>
      </dgm:prSet>
      <dgm:spPr/>
    </dgm:pt>
    <dgm:pt modelId="{EBC2B51D-12D0-4B9E-AE61-3D5098122AC8}" type="pres">
      <dgm:prSet presAssocID="{9082DCF0-79BE-4422-B5B0-170C36AC2D70}" presName="sibTrans" presStyleCnt="0"/>
      <dgm:spPr/>
    </dgm:pt>
    <dgm:pt modelId="{31B97445-7A79-44B1-A4CD-E175727D451E}" type="pres">
      <dgm:prSet presAssocID="{F4DCDC4B-ADE4-4096-A489-C71D80AFA4C3}" presName="node" presStyleLbl="node1" presStyleIdx="1" presStyleCnt="6">
        <dgm:presLayoutVars>
          <dgm:bulletEnabled val="1"/>
        </dgm:presLayoutVars>
      </dgm:prSet>
      <dgm:spPr/>
    </dgm:pt>
    <dgm:pt modelId="{150C0087-7892-42B4-B48F-E91BE485F3A2}" type="pres">
      <dgm:prSet presAssocID="{1250BC77-68F7-4D21-B671-318AAEEAC26A}" presName="sibTrans" presStyleCnt="0"/>
      <dgm:spPr/>
    </dgm:pt>
    <dgm:pt modelId="{A6355E55-A0AB-4A82-964D-65509DBCD626}" type="pres">
      <dgm:prSet presAssocID="{EF68CE54-B52D-432D-A230-87999FD3C094}" presName="node" presStyleLbl="node1" presStyleIdx="2" presStyleCnt="6">
        <dgm:presLayoutVars>
          <dgm:bulletEnabled val="1"/>
        </dgm:presLayoutVars>
      </dgm:prSet>
      <dgm:spPr/>
    </dgm:pt>
    <dgm:pt modelId="{7CDA4F38-AB9F-4E1B-AC44-11E1648E40D2}" type="pres">
      <dgm:prSet presAssocID="{EA6317A4-4EE1-4AB7-B6E6-7C1470579345}" presName="sibTrans" presStyleCnt="0"/>
      <dgm:spPr/>
    </dgm:pt>
    <dgm:pt modelId="{3F562C02-3FC9-426F-90A6-F90E8E7813C6}" type="pres">
      <dgm:prSet presAssocID="{BD50F5F5-81BB-4431-B2FF-DFE41D770B7C}" presName="node" presStyleLbl="node1" presStyleIdx="3" presStyleCnt="6">
        <dgm:presLayoutVars>
          <dgm:bulletEnabled val="1"/>
        </dgm:presLayoutVars>
      </dgm:prSet>
      <dgm:spPr/>
    </dgm:pt>
    <dgm:pt modelId="{3AA662B2-8532-439C-A17C-AD9D8E237554}" type="pres">
      <dgm:prSet presAssocID="{1CB5AE2E-5443-4705-A0C9-38A3342BF1A4}" presName="sibTrans" presStyleCnt="0"/>
      <dgm:spPr/>
    </dgm:pt>
    <dgm:pt modelId="{FC357F0C-7929-49B0-8F1F-4303CD61119E}" type="pres">
      <dgm:prSet presAssocID="{DD318AC3-39EA-4443-9B20-A0909E2B9845}" presName="node" presStyleLbl="node1" presStyleIdx="4" presStyleCnt="6">
        <dgm:presLayoutVars>
          <dgm:bulletEnabled val="1"/>
        </dgm:presLayoutVars>
      </dgm:prSet>
      <dgm:spPr/>
    </dgm:pt>
    <dgm:pt modelId="{3A0395E6-649A-46BB-B2BA-2197B38EAC4D}" type="pres">
      <dgm:prSet presAssocID="{E60E351D-9421-471B-B735-C8F20A90E8FF}" presName="sibTrans" presStyleCnt="0"/>
      <dgm:spPr/>
    </dgm:pt>
    <dgm:pt modelId="{199442D6-CB5E-4CE7-B153-18DE87D9DE07}" type="pres">
      <dgm:prSet presAssocID="{0D25774F-F601-4B8F-BF04-365DFC927DB3}" presName="node" presStyleLbl="node1" presStyleIdx="5" presStyleCnt="6">
        <dgm:presLayoutVars>
          <dgm:bulletEnabled val="1"/>
        </dgm:presLayoutVars>
      </dgm:prSet>
      <dgm:spPr/>
    </dgm:pt>
  </dgm:ptLst>
  <dgm:cxnLst>
    <dgm:cxn modelId="{B06C7015-A7C7-4057-A593-A28779F88874}" srcId="{8D090647-09D5-4F8F-A205-23A1E4C41C19}" destId="{EF68CE54-B52D-432D-A230-87999FD3C094}" srcOrd="2" destOrd="0" parTransId="{A6262F4D-DFB0-4D9D-A76A-15D52F743CE8}" sibTransId="{EA6317A4-4EE1-4AB7-B6E6-7C1470579345}"/>
    <dgm:cxn modelId="{89DE472B-9858-4437-B77F-FC05F94BF89B}" srcId="{8D090647-09D5-4F8F-A205-23A1E4C41C19}" destId="{F4DCDC4B-ADE4-4096-A489-C71D80AFA4C3}" srcOrd="1" destOrd="0" parTransId="{E7CE10F2-1690-45AB-A27F-394B064CAF72}" sibTransId="{1250BC77-68F7-4D21-B671-318AAEEAC26A}"/>
    <dgm:cxn modelId="{3CE2BA51-2DFA-4404-8ED3-147D4B09D226}" type="presOf" srcId="{F4DCDC4B-ADE4-4096-A489-C71D80AFA4C3}" destId="{31B97445-7A79-44B1-A4CD-E175727D451E}" srcOrd="0" destOrd="0" presId="urn:microsoft.com/office/officeart/2005/8/layout/default"/>
    <dgm:cxn modelId="{EFF97373-0C4A-448C-AA89-5030243EFB02}" type="presOf" srcId="{0D25774F-F601-4B8F-BF04-365DFC927DB3}" destId="{199442D6-CB5E-4CE7-B153-18DE87D9DE07}" srcOrd="0" destOrd="0" presId="urn:microsoft.com/office/officeart/2005/8/layout/default"/>
    <dgm:cxn modelId="{9AE54E55-1636-4746-9B7B-201E74E3DDD0}" type="presOf" srcId="{EF68CE54-B52D-432D-A230-87999FD3C094}" destId="{A6355E55-A0AB-4A82-964D-65509DBCD626}" srcOrd="0" destOrd="0" presId="urn:microsoft.com/office/officeart/2005/8/layout/default"/>
    <dgm:cxn modelId="{EC76CC7B-3BB6-4B78-956C-D756470A4D1A}" srcId="{8D090647-09D5-4F8F-A205-23A1E4C41C19}" destId="{0D25774F-F601-4B8F-BF04-365DFC927DB3}" srcOrd="5" destOrd="0" parTransId="{E2CDF5C6-6E47-437D-BF6D-EF62348723DE}" sibTransId="{8865FC25-929E-4DEC-886D-C2E218333EAD}"/>
    <dgm:cxn modelId="{03A1A887-7CEA-4A14-B2C2-A6767C41D2D9}" srcId="{8D090647-09D5-4F8F-A205-23A1E4C41C19}" destId="{33954F6B-3778-4D33-A149-485AB0D58AC7}" srcOrd="0" destOrd="0" parTransId="{FAF183AE-4A33-416E-939D-7F485CFD37AC}" sibTransId="{9082DCF0-79BE-4422-B5B0-170C36AC2D70}"/>
    <dgm:cxn modelId="{D1597AA7-B824-42FF-8156-7BC7DF7A5925}" type="presOf" srcId="{8D090647-09D5-4F8F-A205-23A1E4C41C19}" destId="{A2AEF683-E73F-4601-B497-7499926064DC}" srcOrd="0" destOrd="0" presId="urn:microsoft.com/office/officeart/2005/8/layout/default"/>
    <dgm:cxn modelId="{583498BC-1BCA-481B-8D96-CE01E52B2CED}" type="presOf" srcId="{33954F6B-3778-4D33-A149-485AB0D58AC7}" destId="{CDFF7DE0-6170-47E0-9279-F26A940FB567}" srcOrd="0" destOrd="0" presId="urn:microsoft.com/office/officeart/2005/8/layout/default"/>
    <dgm:cxn modelId="{7636BDC8-3F45-4FBC-BE36-49C1D4B167CE}" srcId="{8D090647-09D5-4F8F-A205-23A1E4C41C19}" destId="{DD318AC3-39EA-4443-9B20-A0909E2B9845}" srcOrd="4" destOrd="0" parTransId="{680877B1-5CD7-44A9-A5DA-6885ED8DBCC6}" sibTransId="{E60E351D-9421-471B-B735-C8F20A90E8FF}"/>
    <dgm:cxn modelId="{9CC06ED6-8F25-44E1-936D-52470E9A4985}" type="presOf" srcId="{DD318AC3-39EA-4443-9B20-A0909E2B9845}" destId="{FC357F0C-7929-49B0-8F1F-4303CD61119E}" srcOrd="0" destOrd="0" presId="urn:microsoft.com/office/officeart/2005/8/layout/default"/>
    <dgm:cxn modelId="{EB9D80EC-63F3-40E3-8B75-A96D533A6D5A}" type="presOf" srcId="{BD50F5F5-81BB-4431-B2FF-DFE41D770B7C}" destId="{3F562C02-3FC9-426F-90A6-F90E8E7813C6}" srcOrd="0" destOrd="0" presId="urn:microsoft.com/office/officeart/2005/8/layout/default"/>
    <dgm:cxn modelId="{A3E2A4F1-E39A-4A83-B302-1399CA29962B}" srcId="{8D090647-09D5-4F8F-A205-23A1E4C41C19}" destId="{BD50F5F5-81BB-4431-B2FF-DFE41D770B7C}" srcOrd="3" destOrd="0" parTransId="{BBA85FB5-6523-4DA6-9C96-441CFCF06223}" sibTransId="{1CB5AE2E-5443-4705-A0C9-38A3342BF1A4}"/>
    <dgm:cxn modelId="{1E969FCA-087B-4B29-9DDF-BB7F8E96726A}" type="presParOf" srcId="{A2AEF683-E73F-4601-B497-7499926064DC}" destId="{CDFF7DE0-6170-47E0-9279-F26A940FB567}" srcOrd="0" destOrd="0" presId="urn:microsoft.com/office/officeart/2005/8/layout/default"/>
    <dgm:cxn modelId="{E0DA1DC0-18F8-495D-AE24-8FD67A91018B}" type="presParOf" srcId="{A2AEF683-E73F-4601-B497-7499926064DC}" destId="{EBC2B51D-12D0-4B9E-AE61-3D5098122AC8}" srcOrd="1" destOrd="0" presId="urn:microsoft.com/office/officeart/2005/8/layout/default"/>
    <dgm:cxn modelId="{8CC13991-8406-4195-8024-8B451EF8EA44}" type="presParOf" srcId="{A2AEF683-E73F-4601-B497-7499926064DC}" destId="{31B97445-7A79-44B1-A4CD-E175727D451E}" srcOrd="2" destOrd="0" presId="urn:microsoft.com/office/officeart/2005/8/layout/default"/>
    <dgm:cxn modelId="{16FA5C96-E06C-4411-B018-222606D016EF}" type="presParOf" srcId="{A2AEF683-E73F-4601-B497-7499926064DC}" destId="{150C0087-7892-42B4-B48F-E91BE485F3A2}" srcOrd="3" destOrd="0" presId="urn:microsoft.com/office/officeart/2005/8/layout/default"/>
    <dgm:cxn modelId="{A63CB338-9732-4919-AC5C-D7BDC3215D7F}" type="presParOf" srcId="{A2AEF683-E73F-4601-B497-7499926064DC}" destId="{A6355E55-A0AB-4A82-964D-65509DBCD626}" srcOrd="4" destOrd="0" presId="urn:microsoft.com/office/officeart/2005/8/layout/default"/>
    <dgm:cxn modelId="{02E6B1DC-E2CD-4E08-905A-28150F83B356}" type="presParOf" srcId="{A2AEF683-E73F-4601-B497-7499926064DC}" destId="{7CDA4F38-AB9F-4E1B-AC44-11E1648E40D2}" srcOrd="5" destOrd="0" presId="urn:microsoft.com/office/officeart/2005/8/layout/default"/>
    <dgm:cxn modelId="{45918A5E-3BBE-4737-991F-2945FD138707}" type="presParOf" srcId="{A2AEF683-E73F-4601-B497-7499926064DC}" destId="{3F562C02-3FC9-426F-90A6-F90E8E7813C6}" srcOrd="6" destOrd="0" presId="urn:microsoft.com/office/officeart/2005/8/layout/default"/>
    <dgm:cxn modelId="{A9F31EB7-911E-4685-BD3E-CA227011AB05}" type="presParOf" srcId="{A2AEF683-E73F-4601-B497-7499926064DC}" destId="{3AA662B2-8532-439C-A17C-AD9D8E237554}" srcOrd="7" destOrd="0" presId="urn:microsoft.com/office/officeart/2005/8/layout/default"/>
    <dgm:cxn modelId="{E17557B9-5D8E-4695-A15F-094188CDB243}" type="presParOf" srcId="{A2AEF683-E73F-4601-B497-7499926064DC}" destId="{FC357F0C-7929-49B0-8F1F-4303CD61119E}" srcOrd="8" destOrd="0" presId="urn:microsoft.com/office/officeart/2005/8/layout/default"/>
    <dgm:cxn modelId="{4BC3E020-DF84-4921-A50E-B622E48D3282}" type="presParOf" srcId="{A2AEF683-E73F-4601-B497-7499926064DC}" destId="{3A0395E6-649A-46BB-B2BA-2197B38EAC4D}" srcOrd="9" destOrd="0" presId="urn:microsoft.com/office/officeart/2005/8/layout/default"/>
    <dgm:cxn modelId="{965E70C8-8437-4188-BC5B-AA35E6479825}" type="presParOf" srcId="{A2AEF683-E73F-4601-B497-7499926064DC}" destId="{199442D6-CB5E-4CE7-B153-18DE87D9DE0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6C6930-AA39-4385-B390-C87CC18B3AFF}" type="doc">
      <dgm:prSet loTypeId="urn:microsoft.com/office/officeart/2005/8/layout/list1" loCatId="list" qsTypeId="urn:microsoft.com/office/officeart/2005/8/quickstyle/3d2" qsCatId="3D" csTypeId="urn:microsoft.com/office/officeart/2005/8/colors/accent5_1" csCatId="accent5" phldr="1"/>
      <dgm:spPr/>
      <dgm:t>
        <a:bodyPr/>
        <a:lstStyle/>
        <a:p>
          <a:endParaRPr lang="en-GB"/>
        </a:p>
      </dgm:t>
    </dgm:pt>
    <dgm:pt modelId="{AA37364C-F807-4594-935F-A04C5CC90CF9}">
      <dgm:prSet phldrT="[Text]"/>
      <dgm:spPr/>
      <dgm:t>
        <a:bodyPr/>
        <a:lstStyle/>
        <a:p>
          <a:r>
            <a:rPr lang="en-GB" dirty="0"/>
            <a:t>“Ghost” satellites created by receivers</a:t>
          </a:r>
        </a:p>
      </dgm:t>
    </dgm:pt>
    <dgm:pt modelId="{C1CEDEEC-2DCC-41C5-A829-608A7917875B}" type="parTrans" cxnId="{A68E511D-9368-4B87-AAD9-E98E8FD797C5}">
      <dgm:prSet/>
      <dgm:spPr/>
      <dgm:t>
        <a:bodyPr/>
        <a:lstStyle/>
        <a:p>
          <a:endParaRPr lang="en-GB"/>
        </a:p>
      </dgm:t>
    </dgm:pt>
    <dgm:pt modelId="{2346BCCD-9F6A-4A0B-973E-7762AD38EB74}" type="sibTrans" cxnId="{A68E511D-9368-4B87-AAD9-E98E8FD797C5}">
      <dgm:prSet/>
      <dgm:spPr/>
      <dgm:t>
        <a:bodyPr/>
        <a:lstStyle/>
        <a:p>
          <a:endParaRPr lang="en-GB"/>
        </a:p>
      </dgm:t>
    </dgm:pt>
    <dgm:pt modelId="{2E06B98C-D155-4C63-BFD6-9267C90867E8}">
      <dgm:prSet phldrT="[Text]"/>
      <dgm:spPr/>
      <dgm:t>
        <a:bodyPr/>
        <a:lstStyle/>
        <a:p>
          <a:r>
            <a:rPr lang="en-GB" dirty="0"/>
            <a:t>Resulted in random timing jumps in some receivers</a:t>
          </a:r>
        </a:p>
      </dgm:t>
    </dgm:pt>
    <dgm:pt modelId="{02370F40-3FEB-474F-8748-06D8C51441D7}" type="parTrans" cxnId="{3FDD1796-EA26-4B3C-B796-8029039A8E78}">
      <dgm:prSet/>
      <dgm:spPr/>
      <dgm:t>
        <a:bodyPr/>
        <a:lstStyle/>
        <a:p>
          <a:endParaRPr lang="en-GB"/>
        </a:p>
      </dgm:t>
    </dgm:pt>
    <dgm:pt modelId="{E4B9193B-267E-47C2-AB6B-A94FB766CD8E}" type="sibTrans" cxnId="{3FDD1796-EA26-4B3C-B796-8029039A8E78}">
      <dgm:prSet/>
      <dgm:spPr/>
      <dgm:t>
        <a:bodyPr/>
        <a:lstStyle/>
        <a:p>
          <a:endParaRPr lang="en-GB"/>
        </a:p>
      </dgm:t>
    </dgm:pt>
    <dgm:pt modelId="{7E0CBD57-1E84-4FE6-B4BC-6B671663FD27}">
      <dgm:prSet phldrT="[Text]"/>
      <dgm:spPr/>
      <dgm:t>
        <a:bodyPr/>
        <a:lstStyle/>
        <a:p>
          <a:r>
            <a:rPr lang="en-GB" dirty="0"/>
            <a:t>Caused by GPS satellite transmit power increase</a:t>
          </a:r>
        </a:p>
      </dgm:t>
    </dgm:pt>
    <dgm:pt modelId="{6146DF73-3E43-4D5F-AF09-0D0E8802C258}" type="parTrans" cxnId="{7B6EDF83-50E7-4EBF-BFA9-2D3C9CC1F7E9}">
      <dgm:prSet/>
      <dgm:spPr/>
      <dgm:t>
        <a:bodyPr/>
        <a:lstStyle/>
        <a:p>
          <a:endParaRPr lang="en-GB"/>
        </a:p>
      </dgm:t>
    </dgm:pt>
    <dgm:pt modelId="{8602FE26-9CCA-497A-94FF-E1920750A73D}" type="sibTrans" cxnId="{7B6EDF83-50E7-4EBF-BFA9-2D3C9CC1F7E9}">
      <dgm:prSet/>
      <dgm:spPr/>
      <dgm:t>
        <a:bodyPr/>
        <a:lstStyle/>
        <a:p>
          <a:endParaRPr lang="en-GB"/>
        </a:p>
      </dgm:t>
    </dgm:pt>
    <dgm:pt modelId="{919D3E84-266E-499D-9AD2-E71BBFFAE3EB}">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January 26th, 2016</a:t>
          </a:r>
        </a:p>
      </dgm:t>
    </dgm:pt>
    <dgm:pt modelId="{24F66F8F-A492-4DD8-AD06-7BE014B93685}" type="parTrans" cxnId="{F86F525E-332A-4448-A724-C293F8B71FFE}">
      <dgm:prSet/>
      <dgm:spPr/>
      <dgm:t>
        <a:bodyPr/>
        <a:lstStyle/>
        <a:p>
          <a:endParaRPr lang="en-GB"/>
        </a:p>
      </dgm:t>
    </dgm:pt>
    <dgm:pt modelId="{8C76A263-F423-4CBB-AF72-0349E3781D07}" type="sibTrans" cxnId="{F86F525E-332A-4448-A724-C293F8B71FFE}">
      <dgm:prSet/>
      <dgm:spPr/>
      <dgm:t>
        <a:bodyPr/>
        <a:lstStyle/>
        <a:p>
          <a:endParaRPr lang="en-GB"/>
        </a:p>
      </dgm:t>
    </dgm:pt>
    <dgm:pt modelId="{4154B7AD-6087-49BC-BBEC-809883D449BE}">
      <dgm:prSet/>
      <dgm:spPr/>
      <dgm:t>
        <a:bodyPr/>
        <a:lstStyle/>
        <a:p>
          <a:r>
            <a:rPr lang="en-GB" dirty="0"/>
            <a:t>GPS SVN 23 event</a:t>
          </a:r>
        </a:p>
      </dgm:t>
    </dgm:pt>
    <dgm:pt modelId="{3FFD4248-4778-43D3-9A00-6FD38E103E16}" type="parTrans" cxnId="{CEC84ACF-47D6-4218-920D-DFDD287ADF26}">
      <dgm:prSet/>
      <dgm:spPr/>
      <dgm:t>
        <a:bodyPr/>
        <a:lstStyle/>
        <a:p>
          <a:endParaRPr lang="en-GB"/>
        </a:p>
      </dgm:t>
    </dgm:pt>
    <dgm:pt modelId="{97EFA67D-5C47-4082-92F8-B7DB7A5EAF8F}" type="sibTrans" cxnId="{CEC84ACF-47D6-4218-920D-DFDD287ADF26}">
      <dgm:prSet/>
      <dgm:spPr/>
      <dgm:t>
        <a:bodyPr/>
        <a:lstStyle/>
        <a:p>
          <a:endParaRPr lang="en-GB"/>
        </a:p>
      </dgm:t>
    </dgm:pt>
    <dgm:pt modelId="{13FFA6BE-4EDA-49B8-80C6-8B1369E534A8}">
      <dgm:prSet/>
      <dgm:spPr/>
      <dgm:t>
        <a:bodyPr/>
        <a:lstStyle/>
        <a:p>
          <a:r>
            <a:rPr lang="en-GB" dirty="0"/>
            <a:t>Multiple 13µs timing jumps from many GPS/GNSS receivers</a:t>
          </a:r>
        </a:p>
      </dgm:t>
    </dgm:pt>
    <dgm:pt modelId="{FD0AB0AB-CD62-44F5-B4BC-4B01F948F85B}" type="parTrans" cxnId="{69DC9619-4A55-43D0-A7CD-F11E0BCF7073}">
      <dgm:prSet/>
      <dgm:spPr/>
      <dgm:t>
        <a:bodyPr/>
        <a:lstStyle/>
        <a:p>
          <a:endParaRPr lang="en-GB"/>
        </a:p>
      </dgm:t>
    </dgm:pt>
    <dgm:pt modelId="{86CDCF76-4B02-4573-84BA-FEFCBC02B807}" type="sibTrans" cxnId="{69DC9619-4A55-43D0-A7CD-F11E0BCF7073}">
      <dgm:prSet/>
      <dgm:spPr/>
      <dgm:t>
        <a:bodyPr/>
        <a:lstStyle/>
        <a:p>
          <a:endParaRPr lang="en-GB"/>
        </a:p>
      </dgm:t>
    </dgm:pt>
    <dgm:pt modelId="{53214A42-A6E5-4177-BACB-311A23FB7D46}">
      <dgm:prSet>
        <dgm:style>
          <a:lnRef idx="1">
            <a:schemeClr val="accent5"/>
          </a:lnRef>
          <a:fillRef idx="2">
            <a:schemeClr val="accent5"/>
          </a:fillRef>
          <a:effectRef idx="1">
            <a:schemeClr val="accent5"/>
          </a:effectRef>
          <a:fontRef idx="minor">
            <a:schemeClr val="dk1"/>
          </a:fontRef>
        </dgm:style>
      </dgm:prSet>
      <dgm:spPr/>
      <dgm:t>
        <a:bodyPr/>
        <a:lstStyle/>
        <a:p>
          <a:r>
            <a:rPr lang="en-GB" dirty="0"/>
            <a:t>January 26</a:t>
          </a:r>
          <a:r>
            <a:rPr lang="en-GB" baseline="30000" dirty="0"/>
            <a:t>th</a:t>
          </a:r>
          <a:r>
            <a:rPr lang="en-GB" dirty="0"/>
            <a:t>, 2017 – exactly a year later</a:t>
          </a:r>
        </a:p>
      </dgm:t>
    </dgm:pt>
    <dgm:pt modelId="{F0E57F6F-BFB3-424A-820D-27992427255D}" type="parTrans" cxnId="{5B5263D1-4944-4E04-98B3-23DD25A993E2}">
      <dgm:prSet/>
      <dgm:spPr/>
      <dgm:t>
        <a:bodyPr/>
        <a:lstStyle/>
        <a:p>
          <a:endParaRPr lang="en-GB"/>
        </a:p>
      </dgm:t>
    </dgm:pt>
    <dgm:pt modelId="{76101F68-7736-4196-A3AF-E50817368284}" type="sibTrans" cxnId="{5B5263D1-4944-4E04-98B3-23DD25A993E2}">
      <dgm:prSet/>
      <dgm:spPr/>
      <dgm:t>
        <a:bodyPr/>
        <a:lstStyle/>
        <a:p>
          <a:endParaRPr lang="en-GB"/>
        </a:p>
      </dgm:t>
    </dgm:pt>
    <dgm:pt modelId="{0C5872E3-D01C-42A8-8417-0D9F91475622}">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April 6</a:t>
          </a:r>
          <a:r>
            <a:rPr lang="en-GB" baseline="30000" dirty="0"/>
            <a:t>th</a:t>
          </a:r>
          <a:r>
            <a:rPr lang="en-GB" dirty="0"/>
            <a:t> - preparing for WNRO#2</a:t>
          </a:r>
        </a:p>
      </dgm:t>
    </dgm:pt>
    <dgm:pt modelId="{40D6EA9B-A12D-4D5F-97D0-A479C8A6A186}" type="parTrans" cxnId="{1C0B1D89-7340-4540-A6AC-64EE392C9B90}">
      <dgm:prSet/>
      <dgm:spPr/>
      <dgm:t>
        <a:bodyPr/>
        <a:lstStyle/>
        <a:p>
          <a:endParaRPr lang="en-GB"/>
        </a:p>
      </dgm:t>
    </dgm:pt>
    <dgm:pt modelId="{4F5B398C-448E-4ED4-B17F-437A64E4B9C5}" type="sibTrans" cxnId="{1C0B1D89-7340-4540-A6AC-64EE392C9B90}">
      <dgm:prSet/>
      <dgm:spPr/>
      <dgm:t>
        <a:bodyPr/>
        <a:lstStyle/>
        <a:p>
          <a:endParaRPr lang="en-GB"/>
        </a:p>
      </dgm:t>
    </dgm:pt>
    <dgm:pt modelId="{3743E451-4A31-4DE5-BF41-00A835E94AA4}">
      <dgm:prSet phldrT="[Text]"/>
      <dgm:spPr/>
      <dgm:t>
        <a:bodyPr/>
        <a:lstStyle/>
        <a:p>
          <a:r>
            <a:rPr lang="en-GB" dirty="0"/>
            <a:t>GPS Week Number Roll Over</a:t>
          </a:r>
        </a:p>
      </dgm:t>
    </dgm:pt>
    <dgm:pt modelId="{FC53AB6E-E7E9-4C2E-9121-C6CDDDBA1F0B}" type="parTrans" cxnId="{E13300D2-06B6-4EC0-8619-3939831BC4BE}">
      <dgm:prSet/>
      <dgm:spPr/>
      <dgm:t>
        <a:bodyPr/>
        <a:lstStyle/>
        <a:p>
          <a:endParaRPr lang="en-GB"/>
        </a:p>
      </dgm:t>
    </dgm:pt>
    <dgm:pt modelId="{CE448B40-9662-4A08-A602-79005A77C310}" type="sibTrans" cxnId="{E13300D2-06B6-4EC0-8619-3939831BC4BE}">
      <dgm:prSet/>
      <dgm:spPr/>
      <dgm:t>
        <a:bodyPr/>
        <a:lstStyle/>
        <a:p>
          <a:endParaRPr lang="en-GB"/>
        </a:p>
      </dgm:t>
    </dgm:pt>
    <dgm:pt modelId="{3B6E9400-6668-416A-9FB6-9A0B6BB161E9}">
      <dgm:prSet phldrT="[Text]"/>
      <dgm:spPr/>
      <dgm:t>
        <a:bodyPr/>
        <a:lstStyle/>
        <a:p>
          <a:r>
            <a:rPr lang="en-GB" dirty="0"/>
            <a:t>Can we trust the receivers to get this right?</a:t>
          </a:r>
        </a:p>
      </dgm:t>
    </dgm:pt>
    <dgm:pt modelId="{8F0FA09D-ED68-422E-9CEB-CB815B257C01}" type="parTrans" cxnId="{9F260F81-8D3E-439D-AE71-3DBE4F95D388}">
      <dgm:prSet/>
      <dgm:spPr/>
      <dgm:t>
        <a:bodyPr/>
        <a:lstStyle/>
        <a:p>
          <a:endParaRPr lang="en-GB"/>
        </a:p>
      </dgm:t>
    </dgm:pt>
    <dgm:pt modelId="{8ECC64C4-EBCD-4170-B2C3-406E97257A37}" type="sibTrans" cxnId="{9F260F81-8D3E-439D-AE71-3DBE4F95D388}">
      <dgm:prSet/>
      <dgm:spPr/>
      <dgm:t>
        <a:bodyPr/>
        <a:lstStyle/>
        <a:p>
          <a:endParaRPr lang="en-GB"/>
        </a:p>
      </dgm:t>
    </dgm:pt>
    <dgm:pt modelId="{EE9C9910-050C-4C3E-A13D-EC5D4EFAD7D9}" type="pres">
      <dgm:prSet presAssocID="{F66C6930-AA39-4385-B390-C87CC18B3AFF}" presName="linear" presStyleCnt="0">
        <dgm:presLayoutVars>
          <dgm:dir/>
          <dgm:animLvl val="lvl"/>
          <dgm:resizeHandles val="exact"/>
        </dgm:presLayoutVars>
      </dgm:prSet>
      <dgm:spPr/>
    </dgm:pt>
    <dgm:pt modelId="{657707F6-E456-4210-9ACB-FE47C5FEFF35}" type="pres">
      <dgm:prSet presAssocID="{919D3E84-266E-499D-9AD2-E71BBFFAE3EB}" presName="parentLin" presStyleCnt="0"/>
      <dgm:spPr/>
    </dgm:pt>
    <dgm:pt modelId="{85CB51F9-74AE-4B18-ACB7-077A7F198734}" type="pres">
      <dgm:prSet presAssocID="{919D3E84-266E-499D-9AD2-E71BBFFAE3EB}" presName="parentLeftMargin" presStyleLbl="node1" presStyleIdx="0" presStyleCnt="3"/>
      <dgm:spPr/>
    </dgm:pt>
    <dgm:pt modelId="{1A20B701-8962-48A3-A9C2-1BB643F6BBD0}" type="pres">
      <dgm:prSet presAssocID="{919D3E84-266E-499D-9AD2-E71BBFFAE3EB}" presName="parentText" presStyleLbl="node1" presStyleIdx="0" presStyleCnt="3">
        <dgm:presLayoutVars>
          <dgm:chMax val="0"/>
          <dgm:bulletEnabled val="1"/>
        </dgm:presLayoutVars>
      </dgm:prSet>
      <dgm:spPr/>
    </dgm:pt>
    <dgm:pt modelId="{8350ADD8-6F03-4F0B-8E08-2EABBB17DD9E}" type="pres">
      <dgm:prSet presAssocID="{919D3E84-266E-499D-9AD2-E71BBFFAE3EB}" presName="negativeSpace" presStyleCnt="0"/>
      <dgm:spPr/>
    </dgm:pt>
    <dgm:pt modelId="{1E13DC97-D493-4EEC-89D6-BEBBA994AD0F}" type="pres">
      <dgm:prSet presAssocID="{919D3E84-266E-499D-9AD2-E71BBFFAE3EB}" presName="childText" presStyleLbl="conFgAcc1" presStyleIdx="0" presStyleCnt="3">
        <dgm:presLayoutVars>
          <dgm:bulletEnabled val="1"/>
        </dgm:presLayoutVars>
      </dgm:prSet>
      <dgm:spPr/>
    </dgm:pt>
    <dgm:pt modelId="{D64EFB0D-15CD-4F03-85EA-9BB9B520A7AB}" type="pres">
      <dgm:prSet presAssocID="{8C76A263-F423-4CBB-AF72-0349E3781D07}" presName="spaceBetweenRectangles" presStyleCnt="0"/>
      <dgm:spPr/>
    </dgm:pt>
    <dgm:pt modelId="{E59F31F8-D93D-4315-B40D-FD7EADE0AD58}" type="pres">
      <dgm:prSet presAssocID="{53214A42-A6E5-4177-BACB-311A23FB7D46}" presName="parentLin" presStyleCnt="0"/>
      <dgm:spPr/>
    </dgm:pt>
    <dgm:pt modelId="{20EE26A9-A802-4FC9-98DA-237FD073D088}" type="pres">
      <dgm:prSet presAssocID="{53214A42-A6E5-4177-BACB-311A23FB7D46}" presName="parentLeftMargin" presStyleLbl="node1" presStyleIdx="0" presStyleCnt="3"/>
      <dgm:spPr/>
    </dgm:pt>
    <dgm:pt modelId="{6C675C2E-FC79-484E-9CFD-13568C28A80E}" type="pres">
      <dgm:prSet presAssocID="{53214A42-A6E5-4177-BACB-311A23FB7D46}" presName="parentText" presStyleLbl="node1" presStyleIdx="1" presStyleCnt="3">
        <dgm:presLayoutVars>
          <dgm:chMax val="0"/>
          <dgm:bulletEnabled val="1"/>
        </dgm:presLayoutVars>
      </dgm:prSet>
      <dgm:spPr/>
    </dgm:pt>
    <dgm:pt modelId="{C0776F16-D0F9-4BC5-9310-295924E7E718}" type="pres">
      <dgm:prSet presAssocID="{53214A42-A6E5-4177-BACB-311A23FB7D46}" presName="negativeSpace" presStyleCnt="0"/>
      <dgm:spPr/>
    </dgm:pt>
    <dgm:pt modelId="{065A55FE-7364-46B4-8E29-4BF481013025}" type="pres">
      <dgm:prSet presAssocID="{53214A42-A6E5-4177-BACB-311A23FB7D46}" presName="childText" presStyleLbl="conFgAcc1" presStyleIdx="1" presStyleCnt="3">
        <dgm:presLayoutVars>
          <dgm:bulletEnabled val="1"/>
        </dgm:presLayoutVars>
      </dgm:prSet>
      <dgm:spPr/>
    </dgm:pt>
    <dgm:pt modelId="{4FBB8163-BE6D-4143-B990-3F425EF5BDB0}" type="pres">
      <dgm:prSet presAssocID="{76101F68-7736-4196-A3AF-E50817368284}" presName="spaceBetweenRectangles" presStyleCnt="0"/>
      <dgm:spPr/>
    </dgm:pt>
    <dgm:pt modelId="{1364E450-3DC0-466B-BF93-4D91221DE889}" type="pres">
      <dgm:prSet presAssocID="{0C5872E3-D01C-42A8-8417-0D9F91475622}" presName="parentLin" presStyleCnt="0"/>
      <dgm:spPr/>
    </dgm:pt>
    <dgm:pt modelId="{CD29A5E8-7115-48CE-9B30-C03E90740A8C}" type="pres">
      <dgm:prSet presAssocID="{0C5872E3-D01C-42A8-8417-0D9F91475622}" presName="parentLeftMargin" presStyleLbl="node1" presStyleIdx="1" presStyleCnt="3"/>
      <dgm:spPr/>
    </dgm:pt>
    <dgm:pt modelId="{6B790396-7550-4FFF-A61B-53676E11A110}" type="pres">
      <dgm:prSet presAssocID="{0C5872E3-D01C-42A8-8417-0D9F91475622}" presName="parentText" presStyleLbl="node1" presStyleIdx="2" presStyleCnt="3">
        <dgm:presLayoutVars>
          <dgm:chMax val="0"/>
          <dgm:bulletEnabled val="1"/>
        </dgm:presLayoutVars>
      </dgm:prSet>
      <dgm:spPr/>
    </dgm:pt>
    <dgm:pt modelId="{9F3F11FE-C20C-4A9B-BD28-FC749B18D5B5}" type="pres">
      <dgm:prSet presAssocID="{0C5872E3-D01C-42A8-8417-0D9F91475622}" presName="negativeSpace" presStyleCnt="0"/>
      <dgm:spPr/>
    </dgm:pt>
    <dgm:pt modelId="{3C160D7F-3C03-42CB-B5A0-A9E85DBA24A7}" type="pres">
      <dgm:prSet presAssocID="{0C5872E3-D01C-42A8-8417-0D9F91475622}" presName="childText" presStyleLbl="conFgAcc1" presStyleIdx="2" presStyleCnt="3">
        <dgm:presLayoutVars>
          <dgm:bulletEnabled val="1"/>
        </dgm:presLayoutVars>
      </dgm:prSet>
      <dgm:spPr/>
    </dgm:pt>
  </dgm:ptLst>
  <dgm:cxnLst>
    <dgm:cxn modelId="{9BE7E206-6E5C-4FD7-9F4D-14647A14153F}" type="presOf" srcId="{7E0CBD57-1E84-4FE6-B4BC-6B671663FD27}" destId="{065A55FE-7364-46B4-8E29-4BF481013025}" srcOrd="0" destOrd="1" presId="urn:microsoft.com/office/officeart/2005/8/layout/list1"/>
    <dgm:cxn modelId="{69DC9619-4A55-43D0-A7CD-F11E0BCF7073}" srcId="{919D3E84-266E-499D-9AD2-E71BBFFAE3EB}" destId="{13FFA6BE-4EDA-49B8-80C6-8B1369E534A8}" srcOrd="1" destOrd="0" parTransId="{FD0AB0AB-CD62-44F5-B4BC-4B01F948F85B}" sibTransId="{86CDCF76-4B02-4573-84BA-FEFCBC02B807}"/>
    <dgm:cxn modelId="{0E4E0E1C-3F23-415D-9E8E-8B0D1ED0565F}" type="presOf" srcId="{4154B7AD-6087-49BC-BBEC-809883D449BE}" destId="{1E13DC97-D493-4EEC-89D6-BEBBA994AD0F}" srcOrd="0" destOrd="0" presId="urn:microsoft.com/office/officeart/2005/8/layout/list1"/>
    <dgm:cxn modelId="{A68E511D-9368-4B87-AAD9-E98E8FD797C5}" srcId="{53214A42-A6E5-4177-BACB-311A23FB7D46}" destId="{AA37364C-F807-4594-935F-A04C5CC90CF9}" srcOrd="0" destOrd="0" parTransId="{C1CEDEEC-2DCC-41C5-A829-608A7917875B}" sibTransId="{2346BCCD-9F6A-4A0B-973E-7762AD38EB74}"/>
    <dgm:cxn modelId="{4D92F232-359C-4EE3-82C9-9D9EA857E4FF}" type="presOf" srcId="{F66C6930-AA39-4385-B390-C87CC18B3AFF}" destId="{EE9C9910-050C-4C3E-A13D-EC5D4EFAD7D9}" srcOrd="0" destOrd="0" presId="urn:microsoft.com/office/officeart/2005/8/layout/list1"/>
    <dgm:cxn modelId="{A9A95C38-6004-4D73-AFFA-FF6EACBCAEA2}" type="presOf" srcId="{AA37364C-F807-4594-935F-A04C5CC90CF9}" destId="{065A55FE-7364-46B4-8E29-4BF481013025}" srcOrd="0" destOrd="0" presId="urn:microsoft.com/office/officeart/2005/8/layout/list1"/>
    <dgm:cxn modelId="{F86F525E-332A-4448-A724-C293F8B71FFE}" srcId="{F66C6930-AA39-4385-B390-C87CC18B3AFF}" destId="{919D3E84-266E-499D-9AD2-E71BBFFAE3EB}" srcOrd="0" destOrd="0" parTransId="{24F66F8F-A492-4DD8-AD06-7BE014B93685}" sibTransId="{8C76A263-F423-4CBB-AF72-0349E3781D07}"/>
    <dgm:cxn modelId="{55966C6F-D994-4876-B664-BF7029CF261E}" type="presOf" srcId="{2E06B98C-D155-4C63-BFD6-9267C90867E8}" destId="{065A55FE-7364-46B4-8E29-4BF481013025}" srcOrd="0" destOrd="2" presId="urn:microsoft.com/office/officeart/2005/8/layout/list1"/>
    <dgm:cxn modelId="{6D0A2671-AE40-4703-A9E2-0B3AB51C8944}" type="presOf" srcId="{3743E451-4A31-4DE5-BF41-00A835E94AA4}" destId="{3C160D7F-3C03-42CB-B5A0-A9E85DBA24A7}" srcOrd="0" destOrd="0" presId="urn:microsoft.com/office/officeart/2005/8/layout/list1"/>
    <dgm:cxn modelId="{B6165C53-D92A-4274-A563-41996DCEF7BE}" type="presOf" srcId="{0C5872E3-D01C-42A8-8417-0D9F91475622}" destId="{CD29A5E8-7115-48CE-9B30-C03E90740A8C}" srcOrd="0" destOrd="0" presId="urn:microsoft.com/office/officeart/2005/8/layout/list1"/>
    <dgm:cxn modelId="{9F260F81-8D3E-439D-AE71-3DBE4F95D388}" srcId="{0C5872E3-D01C-42A8-8417-0D9F91475622}" destId="{3B6E9400-6668-416A-9FB6-9A0B6BB161E9}" srcOrd="1" destOrd="0" parTransId="{8F0FA09D-ED68-422E-9CEB-CB815B257C01}" sibTransId="{8ECC64C4-EBCD-4170-B2C3-406E97257A37}"/>
    <dgm:cxn modelId="{7B6EDF83-50E7-4EBF-BFA9-2D3C9CC1F7E9}" srcId="{53214A42-A6E5-4177-BACB-311A23FB7D46}" destId="{7E0CBD57-1E84-4FE6-B4BC-6B671663FD27}" srcOrd="1" destOrd="0" parTransId="{6146DF73-3E43-4D5F-AF09-0D0E8802C258}" sibTransId="{8602FE26-9CCA-497A-94FF-E1920750A73D}"/>
    <dgm:cxn modelId="{09089E85-EE74-431E-947C-D41AD4D4F127}" type="presOf" srcId="{919D3E84-266E-499D-9AD2-E71BBFFAE3EB}" destId="{85CB51F9-74AE-4B18-ACB7-077A7F198734}" srcOrd="0" destOrd="0" presId="urn:microsoft.com/office/officeart/2005/8/layout/list1"/>
    <dgm:cxn modelId="{1C0B1D89-7340-4540-A6AC-64EE392C9B90}" srcId="{F66C6930-AA39-4385-B390-C87CC18B3AFF}" destId="{0C5872E3-D01C-42A8-8417-0D9F91475622}" srcOrd="2" destOrd="0" parTransId="{40D6EA9B-A12D-4D5F-97D0-A479C8A6A186}" sibTransId="{4F5B398C-448E-4ED4-B17F-437A64E4B9C5}"/>
    <dgm:cxn modelId="{3FDD1796-EA26-4B3C-B796-8029039A8E78}" srcId="{53214A42-A6E5-4177-BACB-311A23FB7D46}" destId="{2E06B98C-D155-4C63-BFD6-9267C90867E8}" srcOrd="2" destOrd="0" parTransId="{02370F40-3FEB-474F-8748-06D8C51441D7}" sibTransId="{E4B9193B-267E-47C2-AB6B-A94FB766CD8E}"/>
    <dgm:cxn modelId="{F1737097-394D-48C5-9DA9-44B20EEE0F16}" type="presOf" srcId="{3B6E9400-6668-416A-9FB6-9A0B6BB161E9}" destId="{3C160D7F-3C03-42CB-B5A0-A9E85DBA24A7}" srcOrd="0" destOrd="1" presId="urn:microsoft.com/office/officeart/2005/8/layout/list1"/>
    <dgm:cxn modelId="{EDB8C89E-783B-45DE-A611-27B2128AB250}" type="presOf" srcId="{13FFA6BE-4EDA-49B8-80C6-8B1369E534A8}" destId="{1E13DC97-D493-4EEC-89D6-BEBBA994AD0F}" srcOrd="0" destOrd="1" presId="urn:microsoft.com/office/officeart/2005/8/layout/list1"/>
    <dgm:cxn modelId="{65FA9BA5-E935-4E9E-8B9B-05E0E5236BAC}" type="presOf" srcId="{53214A42-A6E5-4177-BACB-311A23FB7D46}" destId="{20EE26A9-A802-4FC9-98DA-237FD073D088}" srcOrd="0" destOrd="0" presId="urn:microsoft.com/office/officeart/2005/8/layout/list1"/>
    <dgm:cxn modelId="{86AD80A9-8DF0-4F0A-BC61-06459F52F8F0}" type="presOf" srcId="{53214A42-A6E5-4177-BACB-311A23FB7D46}" destId="{6C675C2E-FC79-484E-9CFD-13568C28A80E}" srcOrd="1" destOrd="0" presId="urn:microsoft.com/office/officeart/2005/8/layout/list1"/>
    <dgm:cxn modelId="{B3E71CBF-80EE-4F5A-AEBA-66BEA7FC48E8}" type="presOf" srcId="{0C5872E3-D01C-42A8-8417-0D9F91475622}" destId="{6B790396-7550-4FFF-A61B-53676E11A110}" srcOrd="1" destOrd="0" presId="urn:microsoft.com/office/officeart/2005/8/layout/list1"/>
    <dgm:cxn modelId="{CEC84ACF-47D6-4218-920D-DFDD287ADF26}" srcId="{919D3E84-266E-499D-9AD2-E71BBFFAE3EB}" destId="{4154B7AD-6087-49BC-BBEC-809883D449BE}" srcOrd="0" destOrd="0" parTransId="{3FFD4248-4778-43D3-9A00-6FD38E103E16}" sibTransId="{97EFA67D-5C47-4082-92F8-B7DB7A5EAF8F}"/>
    <dgm:cxn modelId="{5B5263D1-4944-4E04-98B3-23DD25A993E2}" srcId="{F66C6930-AA39-4385-B390-C87CC18B3AFF}" destId="{53214A42-A6E5-4177-BACB-311A23FB7D46}" srcOrd="1" destOrd="0" parTransId="{F0E57F6F-BFB3-424A-820D-27992427255D}" sibTransId="{76101F68-7736-4196-A3AF-E50817368284}"/>
    <dgm:cxn modelId="{E13300D2-06B6-4EC0-8619-3939831BC4BE}" srcId="{0C5872E3-D01C-42A8-8417-0D9F91475622}" destId="{3743E451-4A31-4DE5-BF41-00A835E94AA4}" srcOrd="0" destOrd="0" parTransId="{FC53AB6E-E7E9-4C2E-9121-C6CDDDBA1F0B}" sibTransId="{CE448B40-9662-4A08-A602-79005A77C310}"/>
    <dgm:cxn modelId="{5D11DBF4-66AB-43E4-9246-60C02008F00D}" type="presOf" srcId="{919D3E84-266E-499D-9AD2-E71BBFFAE3EB}" destId="{1A20B701-8962-48A3-A9C2-1BB643F6BBD0}" srcOrd="1" destOrd="0" presId="urn:microsoft.com/office/officeart/2005/8/layout/list1"/>
    <dgm:cxn modelId="{F902ECB9-6DEB-423C-BB8D-0D1786742C8A}" type="presParOf" srcId="{EE9C9910-050C-4C3E-A13D-EC5D4EFAD7D9}" destId="{657707F6-E456-4210-9ACB-FE47C5FEFF35}" srcOrd="0" destOrd="0" presId="urn:microsoft.com/office/officeart/2005/8/layout/list1"/>
    <dgm:cxn modelId="{87C9199B-5EE6-43C7-AB9B-CD0010EB0E75}" type="presParOf" srcId="{657707F6-E456-4210-9ACB-FE47C5FEFF35}" destId="{85CB51F9-74AE-4B18-ACB7-077A7F198734}" srcOrd="0" destOrd="0" presId="urn:microsoft.com/office/officeart/2005/8/layout/list1"/>
    <dgm:cxn modelId="{C9597012-78B8-419A-A5DA-E7CD3F8B28DA}" type="presParOf" srcId="{657707F6-E456-4210-9ACB-FE47C5FEFF35}" destId="{1A20B701-8962-48A3-A9C2-1BB643F6BBD0}" srcOrd="1" destOrd="0" presId="urn:microsoft.com/office/officeart/2005/8/layout/list1"/>
    <dgm:cxn modelId="{B580EE62-2161-432F-A4FA-0444C2A5B127}" type="presParOf" srcId="{EE9C9910-050C-4C3E-A13D-EC5D4EFAD7D9}" destId="{8350ADD8-6F03-4F0B-8E08-2EABBB17DD9E}" srcOrd="1" destOrd="0" presId="urn:microsoft.com/office/officeart/2005/8/layout/list1"/>
    <dgm:cxn modelId="{B8F7222A-C94D-4D84-85C3-94229789CBD4}" type="presParOf" srcId="{EE9C9910-050C-4C3E-A13D-EC5D4EFAD7D9}" destId="{1E13DC97-D493-4EEC-89D6-BEBBA994AD0F}" srcOrd="2" destOrd="0" presId="urn:microsoft.com/office/officeart/2005/8/layout/list1"/>
    <dgm:cxn modelId="{66FFAA4F-2E3C-4CD3-9C5B-B780D8CA3310}" type="presParOf" srcId="{EE9C9910-050C-4C3E-A13D-EC5D4EFAD7D9}" destId="{D64EFB0D-15CD-4F03-85EA-9BB9B520A7AB}" srcOrd="3" destOrd="0" presId="urn:microsoft.com/office/officeart/2005/8/layout/list1"/>
    <dgm:cxn modelId="{0CD18945-92F7-496A-B484-9B658A9AE55C}" type="presParOf" srcId="{EE9C9910-050C-4C3E-A13D-EC5D4EFAD7D9}" destId="{E59F31F8-D93D-4315-B40D-FD7EADE0AD58}" srcOrd="4" destOrd="0" presId="urn:microsoft.com/office/officeart/2005/8/layout/list1"/>
    <dgm:cxn modelId="{A7516426-C7F2-416A-93F8-14360B393373}" type="presParOf" srcId="{E59F31F8-D93D-4315-B40D-FD7EADE0AD58}" destId="{20EE26A9-A802-4FC9-98DA-237FD073D088}" srcOrd="0" destOrd="0" presId="urn:microsoft.com/office/officeart/2005/8/layout/list1"/>
    <dgm:cxn modelId="{D105F9A9-9173-4222-9D29-08399D496D4F}" type="presParOf" srcId="{E59F31F8-D93D-4315-B40D-FD7EADE0AD58}" destId="{6C675C2E-FC79-484E-9CFD-13568C28A80E}" srcOrd="1" destOrd="0" presId="urn:microsoft.com/office/officeart/2005/8/layout/list1"/>
    <dgm:cxn modelId="{E63AE210-D270-43D4-B976-5A6FAB584A7B}" type="presParOf" srcId="{EE9C9910-050C-4C3E-A13D-EC5D4EFAD7D9}" destId="{C0776F16-D0F9-4BC5-9310-295924E7E718}" srcOrd="5" destOrd="0" presId="urn:microsoft.com/office/officeart/2005/8/layout/list1"/>
    <dgm:cxn modelId="{920D6E4B-7DFD-4300-A59D-9AD629BBAFA6}" type="presParOf" srcId="{EE9C9910-050C-4C3E-A13D-EC5D4EFAD7D9}" destId="{065A55FE-7364-46B4-8E29-4BF481013025}" srcOrd="6" destOrd="0" presId="urn:microsoft.com/office/officeart/2005/8/layout/list1"/>
    <dgm:cxn modelId="{CE3D7BB4-9750-4E03-B2C7-795DA9CAB567}" type="presParOf" srcId="{EE9C9910-050C-4C3E-A13D-EC5D4EFAD7D9}" destId="{4FBB8163-BE6D-4143-B990-3F425EF5BDB0}" srcOrd="7" destOrd="0" presId="urn:microsoft.com/office/officeart/2005/8/layout/list1"/>
    <dgm:cxn modelId="{F923B4E0-789D-4DDB-A591-1A33961A8725}" type="presParOf" srcId="{EE9C9910-050C-4C3E-A13D-EC5D4EFAD7D9}" destId="{1364E450-3DC0-466B-BF93-4D91221DE889}" srcOrd="8" destOrd="0" presId="urn:microsoft.com/office/officeart/2005/8/layout/list1"/>
    <dgm:cxn modelId="{466F2574-3ECF-434C-9728-E0FA8C03CB69}" type="presParOf" srcId="{1364E450-3DC0-466B-BF93-4D91221DE889}" destId="{CD29A5E8-7115-48CE-9B30-C03E90740A8C}" srcOrd="0" destOrd="0" presId="urn:microsoft.com/office/officeart/2005/8/layout/list1"/>
    <dgm:cxn modelId="{86235116-FD95-4769-9579-88F92825F56F}" type="presParOf" srcId="{1364E450-3DC0-466B-BF93-4D91221DE889}" destId="{6B790396-7550-4FFF-A61B-53676E11A110}" srcOrd="1" destOrd="0" presId="urn:microsoft.com/office/officeart/2005/8/layout/list1"/>
    <dgm:cxn modelId="{CB32E588-5096-40C3-9FB2-2EC8C03A4EA5}" type="presParOf" srcId="{EE9C9910-050C-4C3E-A13D-EC5D4EFAD7D9}" destId="{9F3F11FE-C20C-4A9B-BD28-FC749B18D5B5}" srcOrd="9" destOrd="0" presId="urn:microsoft.com/office/officeart/2005/8/layout/list1"/>
    <dgm:cxn modelId="{259848DC-94F9-48AE-98EC-9611B71BE02A}" type="presParOf" srcId="{EE9C9910-050C-4C3E-A13D-EC5D4EFAD7D9}" destId="{3C160D7F-3C03-42CB-B5A0-A9E85DBA24A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96154A-A6BD-4E89-ADFA-F45D83032D62}" type="doc">
      <dgm:prSet loTypeId="urn:microsoft.com/office/officeart/2005/8/layout/vProcess5" loCatId="process" qsTypeId="urn:microsoft.com/office/officeart/2005/8/quickstyle/simple3" qsCatId="simple" csTypeId="urn:microsoft.com/office/officeart/2005/8/colors/accent5_2" csCatId="accent5" phldr="1"/>
      <dgm:spPr/>
      <dgm:t>
        <a:bodyPr/>
        <a:lstStyle/>
        <a:p>
          <a:endParaRPr lang="en-GB"/>
        </a:p>
      </dgm:t>
    </dgm:pt>
    <dgm:pt modelId="{555B699B-0019-47FF-8FF7-09F86220E98B}">
      <dgm:prSet phldrT="[Text]"/>
      <dgm:spPr/>
      <dgm:t>
        <a:bodyPr/>
        <a:lstStyle/>
        <a:p>
          <a:r>
            <a:rPr lang="en-GB" dirty="0"/>
            <a:t>The germ of an idea…</a:t>
          </a:r>
        </a:p>
      </dgm:t>
    </dgm:pt>
    <dgm:pt modelId="{6296F636-D862-47BA-9192-51C4CDC3BA86}" type="parTrans" cxnId="{BE85107D-7BC2-41A2-A754-B5FFAB822F5F}">
      <dgm:prSet/>
      <dgm:spPr/>
      <dgm:t>
        <a:bodyPr/>
        <a:lstStyle/>
        <a:p>
          <a:endParaRPr lang="en-GB"/>
        </a:p>
      </dgm:t>
    </dgm:pt>
    <dgm:pt modelId="{E9C665E4-9B4E-4B1A-9C30-20B16301BCF6}" type="sibTrans" cxnId="{BE85107D-7BC2-41A2-A754-B5FFAB822F5F}">
      <dgm:prSet/>
      <dgm:spPr>
        <a:ln>
          <a:solidFill>
            <a:schemeClr val="accent5">
              <a:lumMod val="50000"/>
              <a:alpha val="90000"/>
            </a:schemeClr>
          </a:solidFill>
        </a:ln>
      </dgm:spPr>
      <dgm:t>
        <a:bodyPr/>
        <a:lstStyle/>
        <a:p>
          <a:endParaRPr lang="en-GB"/>
        </a:p>
      </dgm:t>
    </dgm:pt>
    <dgm:pt modelId="{1F1E631C-3FE6-4F09-8975-35E10474CB3A}">
      <dgm:prSet phldrT="[Text]"/>
      <dgm:spPr/>
      <dgm:t>
        <a:bodyPr/>
        <a:lstStyle/>
        <a:p>
          <a:r>
            <a:rPr lang="en-GB" dirty="0"/>
            <a:t>What have we got already?</a:t>
          </a:r>
        </a:p>
      </dgm:t>
    </dgm:pt>
    <dgm:pt modelId="{877C23CF-CE60-4092-9E62-8EB8231D5EEE}" type="parTrans" cxnId="{27122B13-27E4-400C-B5A9-613ACB7C2BB5}">
      <dgm:prSet/>
      <dgm:spPr/>
      <dgm:t>
        <a:bodyPr/>
        <a:lstStyle/>
        <a:p>
          <a:endParaRPr lang="en-GB"/>
        </a:p>
      </dgm:t>
    </dgm:pt>
    <dgm:pt modelId="{BBF84F9B-B315-447C-86F7-A947A6176DEA}" type="sibTrans" cxnId="{27122B13-27E4-400C-B5A9-613ACB7C2BB5}">
      <dgm:prSet/>
      <dgm:spPr>
        <a:ln>
          <a:solidFill>
            <a:schemeClr val="accent5">
              <a:lumMod val="50000"/>
              <a:alpha val="90000"/>
            </a:schemeClr>
          </a:solidFill>
        </a:ln>
      </dgm:spPr>
      <dgm:t>
        <a:bodyPr/>
        <a:lstStyle/>
        <a:p>
          <a:endParaRPr lang="en-GB"/>
        </a:p>
      </dgm:t>
    </dgm:pt>
    <dgm:pt modelId="{E3580707-DD30-4395-BC32-2C2D466AC68E}">
      <dgm:prSet phldrT="[Text]"/>
      <dgm:spPr/>
      <dgm:t>
        <a:bodyPr/>
        <a:lstStyle/>
        <a:p>
          <a:r>
            <a:rPr lang="en-GB" dirty="0"/>
            <a:t>Challenges</a:t>
          </a:r>
        </a:p>
      </dgm:t>
    </dgm:pt>
    <dgm:pt modelId="{9DB3B81F-08DB-49E2-84C5-EB07EC733738}" type="parTrans" cxnId="{662B8EBB-BA6B-4626-AD3B-755B5950CB39}">
      <dgm:prSet/>
      <dgm:spPr/>
      <dgm:t>
        <a:bodyPr/>
        <a:lstStyle/>
        <a:p>
          <a:endParaRPr lang="en-GB"/>
        </a:p>
      </dgm:t>
    </dgm:pt>
    <dgm:pt modelId="{C766C62B-9388-4B02-B6A4-39704386C84F}" type="sibTrans" cxnId="{662B8EBB-BA6B-4626-AD3B-755B5950CB39}">
      <dgm:prSet/>
      <dgm:spPr>
        <a:ln>
          <a:solidFill>
            <a:schemeClr val="accent5">
              <a:lumMod val="50000"/>
              <a:alpha val="90000"/>
            </a:schemeClr>
          </a:solidFill>
        </a:ln>
      </dgm:spPr>
      <dgm:t>
        <a:bodyPr/>
        <a:lstStyle/>
        <a:p>
          <a:endParaRPr lang="en-GB"/>
        </a:p>
      </dgm:t>
    </dgm:pt>
    <dgm:pt modelId="{63C091BA-CA56-4397-993A-24F02609F6D8}">
      <dgm:prSet phldrT="[Text]"/>
      <dgm:spPr/>
      <dgm:t>
        <a:bodyPr/>
        <a:lstStyle/>
        <a:p>
          <a:r>
            <a:rPr lang="en-GB" dirty="0"/>
            <a:t>Solutions…?</a:t>
          </a:r>
        </a:p>
      </dgm:t>
    </dgm:pt>
    <dgm:pt modelId="{A93FF73E-0229-4B5E-ACE3-7438597A81E3}" type="parTrans" cxnId="{D5F8A61B-6CF6-4FCE-9FE3-CBFE63CBD495}">
      <dgm:prSet/>
      <dgm:spPr/>
      <dgm:t>
        <a:bodyPr/>
        <a:lstStyle/>
        <a:p>
          <a:endParaRPr lang="en-GB"/>
        </a:p>
      </dgm:t>
    </dgm:pt>
    <dgm:pt modelId="{645A5084-1B25-4539-B33E-3E2AB5F1DBB9}" type="sibTrans" cxnId="{D5F8A61B-6CF6-4FCE-9FE3-CBFE63CBD495}">
      <dgm:prSet/>
      <dgm:spPr/>
      <dgm:t>
        <a:bodyPr/>
        <a:lstStyle/>
        <a:p>
          <a:endParaRPr lang="en-GB"/>
        </a:p>
      </dgm:t>
    </dgm:pt>
    <dgm:pt modelId="{9E56E055-3E10-4316-BF17-66B3BE58D34B}">
      <dgm:prSet phldrT="[Text]"/>
      <dgm:spPr/>
      <dgm:t>
        <a:bodyPr/>
        <a:lstStyle/>
        <a:p>
          <a:r>
            <a:rPr lang="en-GB" dirty="0"/>
            <a:t>What on earth is going on?</a:t>
          </a:r>
        </a:p>
      </dgm:t>
    </dgm:pt>
    <dgm:pt modelId="{32C709B5-5AAF-4551-A615-B0E4F2AA0742}" type="parTrans" cxnId="{63AE6540-4A60-40E1-B282-66DF8335D416}">
      <dgm:prSet/>
      <dgm:spPr/>
      <dgm:t>
        <a:bodyPr/>
        <a:lstStyle/>
        <a:p>
          <a:endParaRPr lang="en-GB"/>
        </a:p>
      </dgm:t>
    </dgm:pt>
    <dgm:pt modelId="{DBE6F587-F7BC-4905-B778-53D6DE9D5375}" type="sibTrans" cxnId="{63AE6540-4A60-40E1-B282-66DF8335D416}">
      <dgm:prSet/>
      <dgm:spPr>
        <a:ln>
          <a:solidFill>
            <a:schemeClr val="accent5">
              <a:lumMod val="50000"/>
              <a:alpha val="90000"/>
            </a:schemeClr>
          </a:solidFill>
        </a:ln>
      </dgm:spPr>
      <dgm:t>
        <a:bodyPr/>
        <a:lstStyle/>
        <a:p>
          <a:endParaRPr lang="en-GB"/>
        </a:p>
      </dgm:t>
    </dgm:pt>
    <dgm:pt modelId="{04995202-8EFB-4229-9CD2-BE7FA8ECEB4B}" type="pres">
      <dgm:prSet presAssocID="{FB96154A-A6BD-4E89-ADFA-F45D83032D62}" presName="outerComposite" presStyleCnt="0">
        <dgm:presLayoutVars>
          <dgm:chMax val="5"/>
          <dgm:dir/>
          <dgm:resizeHandles val="exact"/>
        </dgm:presLayoutVars>
      </dgm:prSet>
      <dgm:spPr/>
    </dgm:pt>
    <dgm:pt modelId="{8A728859-1DFD-4618-93D0-01BC2E90A24E}" type="pres">
      <dgm:prSet presAssocID="{FB96154A-A6BD-4E89-ADFA-F45D83032D62}" presName="dummyMaxCanvas" presStyleCnt="0">
        <dgm:presLayoutVars/>
      </dgm:prSet>
      <dgm:spPr/>
    </dgm:pt>
    <dgm:pt modelId="{EF77A984-E038-4E52-AE43-591A7289C2AB}" type="pres">
      <dgm:prSet presAssocID="{FB96154A-A6BD-4E89-ADFA-F45D83032D62}" presName="FiveNodes_1" presStyleLbl="node1" presStyleIdx="0" presStyleCnt="5">
        <dgm:presLayoutVars>
          <dgm:bulletEnabled val="1"/>
        </dgm:presLayoutVars>
      </dgm:prSet>
      <dgm:spPr/>
    </dgm:pt>
    <dgm:pt modelId="{047B988E-5676-4BBE-B63A-3CBB1D4789D6}" type="pres">
      <dgm:prSet presAssocID="{FB96154A-A6BD-4E89-ADFA-F45D83032D62}" presName="FiveNodes_2" presStyleLbl="node1" presStyleIdx="1" presStyleCnt="5">
        <dgm:presLayoutVars>
          <dgm:bulletEnabled val="1"/>
        </dgm:presLayoutVars>
      </dgm:prSet>
      <dgm:spPr/>
    </dgm:pt>
    <dgm:pt modelId="{41ADDA70-A3B7-470D-BF9A-69A6629AA61F}" type="pres">
      <dgm:prSet presAssocID="{FB96154A-A6BD-4E89-ADFA-F45D83032D62}" presName="FiveNodes_3" presStyleLbl="node1" presStyleIdx="2" presStyleCnt="5">
        <dgm:presLayoutVars>
          <dgm:bulletEnabled val="1"/>
        </dgm:presLayoutVars>
      </dgm:prSet>
      <dgm:spPr/>
    </dgm:pt>
    <dgm:pt modelId="{7AD4BCBE-40E1-4AC3-AAE7-96F4DB524C4C}" type="pres">
      <dgm:prSet presAssocID="{FB96154A-A6BD-4E89-ADFA-F45D83032D62}" presName="FiveNodes_4" presStyleLbl="node1" presStyleIdx="3" presStyleCnt="5">
        <dgm:presLayoutVars>
          <dgm:bulletEnabled val="1"/>
        </dgm:presLayoutVars>
      </dgm:prSet>
      <dgm:spPr/>
    </dgm:pt>
    <dgm:pt modelId="{E2DB31E3-FBA6-4728-8B83-925B529620FF}" type="pres">
      <dgm:prSet presAssocID="{FB96154A-A6BD-4E89-ADFA-F45D83032D62}" presName="FiveNodes_5" presStyleLbl="node1" presStyleIdx="4" presStyleCnt="5">
        <dgm:presLayoutVars>
          <dgm:bulletEnabled val="1"/>
        </dgm:presLayoutVars>
      </dgm:prSet>
      <dgm:spPr/>
    </dgm:pt>
    <dgm:pt modelId="{3B9DD323-C3D8-471F-82B5-4CFEF6E7FA12}" type="pres">
      <dgm:prSet presAssocID="{FB96154A-A6BD-4E89-ADFA-F45D83032D62}" presName="FiveConn_1-2" presStyleLbl="fgAccFollowNode1" presStyleIdx="0" presStyleCnt="4">
        <dgm:presLayoutVars>
          <dgm:bulletEnabled val="1"/>
        </dgm:presLayoutVars>
      </dgm:prSet>
      <dgm:spPr/>
    </dgm:pt>
    <dgm:pt modelId="{281B5609-5C37-4B78-90AD-653FC6432DDF}" type="pres">
      <dgm:prSet presAssocID="{FB96154A-A6BD-4E89-ADFA-F45D83032D62}" presName="FiveConn_2-3" presStyleLbl="fgAccFollowNode1" presStyleIdx="1" presStyleCnt="4">
        <dgm:presLayoutVars>
          <dgm:bulletEnabled val="1"/>
        </dgm:presLayoutVars>
      </dgm:prSet>
      <dgm:spPr/>
    </dgm:pt>
    <dgm:pt modelId="{6EC2C206-3875-4E4A-AD77-BCCE328B6AD2}" type="pres">
      <dgm:prSet presAssocID="{FB96154A-A6BD-4E89-ADFA-F45D83032D62}" presName="FiveConn_3-4" presStyleLbl="fgAccFollowNode1" presStyleIdx="2" presStyleCnt="4">
        <dgm:presLayoutVars>
          <dgm:bulletEnabled val="1"/>
        </dgm:presLayoutVars>
      </dgm:prSet>
      <dgm:spPr/>
    </dgm:pt>
    <dgm:pt modelId="{51D5634D-3EFF-4232-83CE-F6338B7E8926}" type="pres">
      <dgm:prSet presAssocID="{FB96154A-A6BD-4E89-ADFA-F45D83032D62}" presName="FiveConn_4-5" presStyleLbl="fgAccFollowNode1" presStyleIdx="3" presStyleCnt="4">
        <dgm:presLayoutVars>
          <dgm:bulletEnabled val="1"/>
        </dgm:presLayoutVars>
      </dgm:prSet>
      <dgm:spPr/>
    </dgm:pt>
    <dgm:pt modelId="{82BCDE01-A389-4947-8610-8D972335CC72}" type="pres">
      <dgm:prSet presAssocID="{FB96154A-A6BD-4E89-ADFA-F45D83032D62}" presName="FiveNodes_1_text" presStyleLbl="node1" presStyleIdx="4" presStyleCnt="5">
        <dgm:presLayoutVars>
          <dgm:bulletEnabled val="1"/>
        </dgm:presLayoutVars>
      </dgm:prSet>
      <dgm:spPr/>
    </dgm:pt>
    <dgm:pt modelId="{F2873FB8-AABE-4A75-B971-7CDCE52A9A65}" type="pres">
      <dgm:prSet presAssocID="{FB96154A-A6BD-4E89-ADFA-F45D83032D62}" presName="FiveNodes_2_text" presStyleLbl="node1" presStyleIdx="4" presStyleCnt="5">
        <dgm:presLayoutVars>
          <dgm:bulletEnabled val="1"/>
        </dgm:presLayoutVars>
      </dgm:prSet>
      <dgm:spPr/>
    </dgm:pt>
    <dgm:pt modelId="{AF336FA0-13B5-452A-8AF6-5564C0F2E55C}" type="pres">
      <dgm:prSet presAssocID="{FB96154A-A6BD-4E89-ADFA-F45D83032D62}" presName="FiveNodes_3_text" presStyleLbl="node1" presStyleIdx="4" presStyleCnt="5">
        <dgm:presLayoutVars>
          <dgm:bulletEnabled val="1"/>
        </dgm:presLayoutVars>
      </dgm:prSet>
      <dgm:spPr/>
    </dgm:pt>
    <dgm:pt modelId="{977239E3-D145-429E-A468-FF2EB14C11F7}" type="pres">
      <dgm:prSet presAssocID="{FB96154A-A6BD-4E89-ADFA-F45D83032D62}" presName="FiveNodes_4_text" presStyleLbl="node1" presStyleIdx="4" presStyleCnt="5">
        <dgm:presLayoutVars>
          <dgm:bulletEnabled val="1"/>
        </dgm:presLayoutVars>
      </dgm:prSet>
      <dgm:spPr/>
    </dgm:pt>
    <dgm:pt modelId="{A55560C9-A966-4F81-8D8F-E760BC43CE23}" type="pres">
      <dgm:prSet presAssocID="{FB96154A-A6BD-4E89-ADFA-F45D83032D62}" presName="FiveNodes_5_text" presStyleLbl="node1" presStyleIdx="4" presStyleCnt="5">
        <dgm:presLayoutVars>
          <dgm:bulletEnabled val="1"/>
        </dgm:presLayoutVars>
      </dgm:prSet>
      <dgm:spPr/>
    </dgm:pt>
  </dgm:ptLst>
  <dgm:cxnLst>
    <dgm:cxn modelId="{2F8A6E0C-D04B-40FC-8EE0-94DE3E9A8EF7}" type="presOf" srcId="{63C091BA-CA56-4397-993A-24F02609F6D8}" destId="{A55560C9-A966-4F81-8D8F-E760BC43CE23}" srcOrd="1" destOrd="0" presId="urn:microsoft.com/office/officeart/2005/8/layout/vProcess5"/>
    <dgm:cxn modelId="{27122B13-27E4-400C-B5A9-613ACB7C2BB5}" srcId="{FB96154A-A6BD-4E89-ADFA-F45D83032D62}" destId="{1F1E631C-3FE6-4F09-8975-35E10474CB3A}" srcOrd="2" destOrd="0" parTransId="{877C23CF-CE60-4092-9E62-8EB8231D5EEE}" sibTransId="{BBF84F9B-B315-447C-86F7-A947A6176DEA}"/>
    <dgm:cxn modelId="{D5F8A61B-6CF6-4FCE-9FE3-CBFE63CBD495}" srcId="{FB96154A-A6BD-4E89-ADFA-F45D83032D62}" destId="{63C091BA-CA56-4397-993A-24F02609F6D8}" srcOrd="4" destOrd="0" parTransId="{A93FF73E-0229-4B5E-ACE3-7438597A81E3}" sibTransId="{645A5084-1B25-4539-B33E-3E2AB5F1DBB9}"/>
    <dgm:cxn modelId="{63AE6540-4A60-40E1-B282-66DF8335D416}" srcId="{FB96154A-A6BD-4E89-ADFA-F45D83032D62}" destId="{9E56E055-3E10-4316-BF17-66B3BE58D34B}" srcOrd="0" destOrd="0" parTransId="{32C709B5-5AAF-4551-A615-B0E4F2AA0742}" sibTransId="{DBE6F587-F7BC-4905-B778-53D6DE9D5375}"/>
    <dgm:cxn modelId="{22407967-3DA4-4F70-9797-164826B6A56E}" type="presOf" srcId="{BBF84F9B-B315-447C-86F7-A947A6176DEA}" destId="{6EC2C206-3875-4E4A-AD77-BCCE328B6AD2}" srcOrd="0" destOrd="0" presId="urn:microsoft.com/office/officeart/2005/8/layout/vProcess5"/>
    <dgm:cxn modelId="{DD42FC6A-CA98-40E0-820B-B6712B0B439B}" type="presOf" srcId="{E3580707-DD30-4395-BC32-2C2D466AC68E}" destId="{977239E3-D145-429E-A468-FF2EB14C11F7}" srcOrd="1" destOrd="0" presId="urn:microsoft.com/office/officeart/2005/8/layout/vProcess5"/>
    <dgm:cxn modelId="{7199086C-F0D6-41DE-AC1F-A8FDCB7C5BA7}" type="presOf" srcId="{DBE6F587-F7BC-4905-B778-53D6DE9D5375}" destId="{3B9DD323-C3D8-471F-82B5-4CFEF6E7FA12}" srcOrd="0" destOrd="0" presId="urn:microsoft.com/office/officeart/2005/8/layout/vProcess5"/>
    <dgm:cxn modelId="{8F97114C-ACAF-4BED-859C-5FD3E1400CEF}" type="presOf" srcId="{9E56E055-3E10-4316-BF17-66B3BE58D34B}" destId="{82BCDE01-A389-4947-8610-8D972335CC72}" srcOrd="1" destOrd="0" presId="urn:microsoft.com/office/officeart/2005/8/layout/vProcess5"/>
    <dgm:cxn modelId="{EA2E8170-C62A-40CC-8963-66F0E72E2546}" type="presOf" srcId="{C766C62B-9388-4B02-B6A4-39704386C84F}" destId="{51D5634D-3EFF-4232-83CE-F6338B7E8926}" srcOrd="0" destOrd="0" presId="urn:microsoft.com/office/officeart/2005/8/layout/vProcess5"/>
    <dgm:cxn modelId="{23D0B477-CFD9-4988-A0BC-A2F49837B689}" type="presOf" srcId="{555B699B-0019-47FF-8FF7-09F86220E98B}" destId="{F2873FB8-AABE-4A75-B971-7CDCE52A9A65}" srcOrd="1" destOrd="0" presId="urn:microsoft.com/office/officeart/2005/8/layout/vProcess5"/>
    <dgm:cxn modelId="{BE85107D-7BC2-41A2-A754-B5FFAB822F5F}" srcId="{FB96154A-A6BD-4E89-ADFA-F45D83032D62}" destId="{555B699B-0019-47FF-8FF7-09F86220E98B}" srcOrd="1" destOrd="0" parTransId="{6296F636-D862-47BA-9192-51C4CDC3BA86}" sibTransId="{E9C665E4-9B4E-4B1A-9C30-20B16301BCF6}"/>
    <dgm:cxn modelId="{9E595B89-44C2-4532-8781-5585226CC936}" type="presOf" srcId="{9E56E055-3E10-4316-BF17-66B3BE58D34B}" destId="{EF77A984-E038-4E52-AE43-591A7289C2AB}" srcOrd="0" destOrd="0" presId="urn:microsoft.com/office/officeart/2005/8/layout/vProcess5"/>
    <dgm:cxn modelId="{37642698-AF6E-4B6A-A805-B5BFBA678681}" type="presOf" srcId="{FB96154A-A6BD-4E89-ADFA-F45D83032D62}" destId="{04995202-8EFB-4229-9CD2-BE7FA8ECEB4B}" srcOrd="0" destOrd="0" presId="urn:microsoft.com/office/officeart/2005/8/layout/vProcess5"/>
    <dgm:cxn modelId="{40EE86AB-045F-4E12-993E-CFEB743F8A92}" type="presOf" srcId="{63C091BA-CA56-4397-993A-24F02609F6D8}" destId="{E2DB31E3-FBA6-4728-8B83-925B529620FF}" srcOrd="0" destOrd="0" presId="urn:microsoft.com/office/officeart/2005/8/layout/vProcess5"/>
    <dgm:cxn modelId="{65FF62AF-005F-478C-887E-C7E48D6C2324}" type="presOf" srcId="{1F1E631C-3FE6-4F09-8975-35E10474CB3A}" destId="{AF336FA0-13B5-452A-8AF6-5564C0F2E55C}" srcOrd="1" destOrd="0" presId="urn:microsoft.com/office/officeart/2005/8/layout/vProcess5"/>
    <dgm:cxn modelId="{662B8EBB-BA6B-4626-AD3B-755B5950CB39}" srcId="{FB96154A-A6BD-4E89-ADFA-F45D83032D62}" destId="{E3580707-DD30-4395-BC32-2C2D466AC68E}" srcOrd="3" destOrd="0" parTransId="{9DB3B81F-08DB-49E2-84C5-EB07EC733738}" sibTransId="{C766C62B-9388-4B02-B6A4-39704386C84F}"/>
    <dgm:cxn modelId="{2FDF32CC-B38C-4B6B-8563-E09A9F74806D}" type="presOf" srcId="{555B699B-0019-47FF-8FF7-09F86220E98B}" destId="{047B988E-5676-4BBE-B63A-3CBB1D4789D6}" srcOrd="0" destOrd="0" presId="urn:microsoft.com/office/officeart/2005/8/layout/vProcess5"/>
    <dgm:cxn modelId="{4277D9E9-3807-41F0-87A8-34270073B1F9}" type="presOf" srcId="{E9C665E4-9B4E-4B1A-9C30-20B16301BCF6}" destId="{281B5609-5C37-4B78-90AD-653FC6432DDF}" srcOrd="0" destOrd="0" presId="urn:microsoft.com/office/officeart/2005/8/layout/vProcess5"/>
    <dgm:cxn modelId="{5066FCED-739F-4BD5-89B9-B2074A8B2F48}" type="presOf" srcId="{E3580707-DD30-4395-BC32-2C2D466AC68E}" destId="{7AD4BCBE-40E1-4AC3-AAE7-96F4DB524C4C}" srcOrd="0" destOrd="0" presId="urn:microsoft.com/office/officeart/2005/8/layout/vProcess5"/>
    <dgm:cxn modelId="{B9B5B5F1-2FBB-405F-BF22-11460E47B515}" type="presOf" srcId="{1F1E631C-3FE6-4F09-8975-35E10474CB3A}" destId="{41ADDA70-A3B7-470D-BF9A-69A6629AA61F}" srcOrd="0" destOrd="0" presId="urn:microsoft.com/office/officeart/2005/8/layout/vProcess5"/>
    <dgm:cxn modelId="{D3639521-27E5-4EAB-8C80-CF07B3B6EBCE}" type="presParOf" srcId="{04995202-8EFB-4229-9CD2-BE7FA8ECEB4B}" destId="{8A728859-1DFD-4618-93D0-01BC2E90A24E}" srcOrd="0" destOrd="0" presId="urn:microsoft.com/office/officeart/2005/8/layout/vProcess5"/>
    <dgm:cxn modelId="{692EBFE6-341A-4789-BCC7-B4F3E6EE5758}" type="presParOf" srcId="{04995202-8EFB-4229-9CD2-BE7FA8ECEB4B}" destId="{EF77A984-E038-4E52-AE43-591A7289C2AB}" srcOrd="1" destOrd="0" presId="urn:microsoft.com/office/officeart/2005/8/layout/vProcess5"/>
    <dgm:cxn modelId="{869C9F54-348D-4AB6-9D66-65061DF6BF80}" type="presParOf" srcId="{04995202-8EFB-4229-9CD2-BE7FA8ECEB4B}" destId="{047B988E-5676-4BBE-B63A-3CBB1D4789D6}" srcOrd="2" destOrd="0" presId="urn:microsoft.com/office/officeart/2005/8/layout/vProcess5"/>
    <dgm:cxn modelId="{281DEAF4-F78C-4014-B038-34BCB9358E45}" type="presParOf" srcId="{04995202-8EFB-4229-9CD2-BE7FA8ECEB4B}" destId="{41ADDA70-A3B7-470D-BF9A-69A6629AA61F}" srcOrd="3" destOrd="0" presId="urn:microsoft.com/office/officeart/2005/8/layout/vProcess5"/>
    <dgm:cxn modelId="{32FC313C-0786-491F-AFCA-05E88AF37D9A}" type="presParOf" srcId="{04995202-8EFB-4229-9CD2-BE7FA8ECEB4B}" destId="{7AD4BCBE-40E1-4AC3-AAE7-96F4DB524C4C}" srcOrd="4" destOrd="0" presId="urn:microsoft.com/office/officeart/2005/8/layout/vProcess5"/>
    <dgm:cxn modelId="{77969B22-F71D-46F0-AFDB-313FAF8260A7}" type="presParOf" srcId="{04995202-8EFB-4229-9CD2-BE7FA8ECEB4B}" destId="{E2DB31E3-FBA6-4728-8B83-925B529620FF}" srcOrd="5" destOrd="0" presId="urn:microsoft.com/office/officeart/2005/8/layout/vProcess5"/>
    <dgm:cxn modelId="{08E2EB4E-1FC5-4E5B-A1F4-D4B89E95F6A3}" type="presParOf" srcId="{04995202-8EFB-4229-9CD2-BE7FA8ECEB4B}" destId="{3B9DD323-C3D8-471F-82B5-4CFEF6E7FA12}" srcOrd="6" destOrd="0" presId="urn:microsoft.com/office/officeart/2005/8/layout/vProcess5"/>
    <dgm:cxn modelId="{60BA1B65-C1F7-4580-B04E-F1CC05A7794D}" type="presParOf" srcId="{04995202-8EFB-4229-9CD2-BE7FA8ECEB4B}" destId="{281B5609-5C37-4B78-90AD-653FC6432DDF}" srcOrd="7" destOrd="0" presId="urn:microsoft.com/office/officeart/2005/8/layout/vProcess5"/>
    <dgm:cxn modelId="{CAEC3306-D535-43DD-8804-9B717C3F6DFD}" type="presParOf" srcId="{04995202-8EFB-4229-9CD2-BE7FA8ECEB4B}" destId="{6EC2C206-3875-4E4A-AD77-BCCE328B6AD2}" srcOrd="8" destOrd="0" presId="urn:microsoft.com/office/officeart/2005/8/layout/vProcess5"/>
    <dgm:cxn modelId="{DD5B0BE5-70DF-4D4F-8A8B-71756F6A61BF}" type="presParOf" srcId="{04995202-8EFB-4229-9CD2-BE7FA8ECEB4B}" destId="{51D5634D-3EFF-4232-83CE-F6338B7E8926}" srcOrd="9" destOrd="0" presId="urn:microsoft.com/office/officeart/2005/8/layout/vProcess5"/>
    <dgm:cxn modelId="{14AFB80F-88FA-49A6-8348-B8893D431D4C}" type="presParOf" srcId="{04995202-8EFB-4229-9CD2-BE7FA8ECEB4B}" destId="{82BCDE01-A389-4947-8610-8D972335CC72}" srcOrd="10" destOrd="0" presId="urn:microsoft.com/office/officeart/2005/8/layout/vProcess5"/>
    <dgm:cxn modelId="{BAB3EEBD-A99B-4B10-8225-FAC0F1ABB01C}" type="presParOf" srcId="{04995202-8EFB-4229-9CD2-BE7FA8ECEB4B}" destId="{F2873FB8-AABE-4A75-B971-7CDCE52A9A65}" srcOrd="11" destOrd="0" presId="urn:microsoft.com/office/officeart/2005/8/layout/vProcess5"/>
    <dgm:cxn modelId="{ED9B4BBA-F75E-43A7-850E-D9A717E372AF}" type="presParOf" srcId="{04995202-8EFB-4229-9CD2-BE7FA8ECEB4B}" destId="{AF336FA0-13B5-452A-8AF6-5564C0F2E55C}" srcOrd="12" destOrd="0" presId="urn:microsoft.com/office/officeart/2005/8/layout/vProcess5"/>
    <dgm:cxn modelId="{9A3A3B27-E49C-41AA-BE50-F568486C3C92}" type="presParOf" srcId="{04995202-8EFB-4229-9CD2-BE7FA8ECEB4B}" destId="{977239E3-D145-429E-A468-FF2EB14C11F7}" srcOrd="13" destOrd="0" presId="urn:microsoft.com/office/officeart/2005/8/layout/vProcess5"/>
    <dgm:cxn modelId="{CA2C1ED5-C979-4AE2-85CB-7A01C388177C}" type="presParOf" srcId="{04995202-8EFB-4229-9CD2-BE7FA8ECEB4B}" destId="{A55560C9-A966-4F81-8D8F-E760BC43CE2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6C6930-AA39-4385-B390-C87CC18B3AFF}" type="doc">
      <dgm:prSet loTypeId="urn:microsoft.com/office/officeart/2005/8/layout/list1" loCatId="list" qsTypeId="urn:microsoft.com/office/officeart/2005/8/quickstyle/3d2" qsCatId="3D" csTypeId="urn:microsoft.com/office/officeart/2005/8/colors/accent5_1" csCatId="accent5" phldr="1"/>
      <dgm:spPr/>
      <dgm:t>
        <a:bodyPr/>
        <a:lstStyle/>
        <a:p>
          <a:endParaRPr lang="en-GB"/>
        </a:p>
      </dgm:t>
    </dgm:pt>
    <dgm:pt modelId="{8DED487F-FC1C-44EE-BA8D-89471D758302}">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Scope</a:t>
          </a:r>
        </a:p>
      </dgm:t>
    </dgm:pt>
    <dgm:pt modelId="{5993C8DD-25A1-47AD-8E6B-164A923B60E1}" type="parTrans" cxnId="{C98059A0-E1C4-4870-9CD9-A1A7C2AF2FCB}">
      <dgm:prSet/>
      <dgm:spPr/>
      <dgm:t>
        <a:bodyPr/>
        <a:lstStyle/>
        <a:p>
          <a:endParaRPr lang="en-GB"/>
        </a:p>
      </dgm:t>
    </dgm:pt>
    <dgm:pt modelId="{738C7155-E7DD-483E-8803-AECC248F9EB4}" type="sibTrans" cxnId="{C98059A0-E1C4-4870-9CD9-A1A7C2AF2FCB}">
      <dgm:prSet/>
      <dgm:spPr/>
      <dgm:t>
        <a:bodyPr/>
        <a:lstStyle/>
        <a:p>
          <a:endParaRPr lang="en-GB"/>
        </a:p>
      </dgm:t>
    </dgm:pt>
    <dgm:pt modelId="{56840E86-BE81-48EA-83AA-BF6B72A789E5}">
      <dgm:prSet phldrT="[Text]"/>
      <dgm:spPr/>
      <dgm:t>
        <a:bodyPr/>
        <a:lstStyle/>
        <a:p>
          <a:r>
            <a:rPr lang="en-GB" dirty="0"/>
            <a:t>How can we use the signals the BBC already broadcasts to deliver accurate timing fit for the BBC’s purposes?</a:t>
          </a:r>
        </a:p>
      </dgm:t>
    </dgm:pt>
    <dgm:pt modelId="{61786325-1322-4E74-9A6C-7658AF951863}" type="parTrans" cxnId="{6522C587-4BDF-466C-B526-CCF0FA9CA515}">
      <dgm:prSet/>
      <dgm:spPr/>
      <dgm:t>
        <a:bodyPr/>
        <a:lstStyle/>
        <a:p>
          <a:endParaRPr lang="en-GB"/>
        </a:p>
      </dgm:t>
    </dgm:pt>
    <dgm:pt modelId="{2FBA7C76-9C33-47D3-A2E1-FF08836CF3C6}" type="sibTrans" cxnId="{6522C587-4BDF-466C-B526-CCF0FA9CA515}">
      <dgm:prSet/>
      <dgm:spPr/>
      <dgm:t>
        <a:bodyPr/>
        <a:lstStyle/>
        <a:p>
          <a:endParaRPr lang="en-GB"/>
        </a:p>
      </dgm:t>
    </dgm:pt>
    <dgm:pt modelId="{9AFEC86A-0D31-46CA-AB98-99743282280F}">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Key criteria</a:t>
          </a:r>
        </a:p>
      </dgm:t>
    </dgm:pt>
    <dgm:pt modelId="{25235599-6ACF-4533-B776-9D845EB7E6AC}" type="parTrans" cxnId="{3B3AA908-8526-4174-8E7C-ABE404BA3D6B}">
      <dgm:prSet/>
      <dgm:spPr/>
      <dgm:t>
        <a:bodyPr/>
        <a:lstStyle/>
        <a:p>
          <a:endParaRPr lang="en-GB"/>
        </a:p>
      </dgm:t>
    </dgm:pt>
    <dgm:pt modelId="{1136CE26-544E-4ACE-A2ED-0ECD09C82BA7}" type="sibTrans" cxnId="{3B3AA908-8526-4174-8E7C-ABE404BA3D6B}">
      <dgm:prSet/>
      <dgm:spPr/>
      <dgm:t>
        <a:bodyPr/>
        <a:lstStyle/>
        <a:p>
          <a:endParaRPr lang="en-GB"/>
        </a:p>
      </dgm:t>
    </dgm:pt>
    <dgm:pt modelId="{AA37364C-F807-4594-935F-A04C5CC90CF9}">
      <dgm:prSet phldrT="[Text]"/>
      <dgm:spPr/>
      <dgm:t>
        <a:bodyPr/>
        <a:lstStyle/>
        <a:p>
          <a:r>
            <a:rPr lang="en-GB" dirty="0"/>
            <a:t>Economic to deploy to hundreds of locations</a:t>
          </a:r>
        </a:p>
      </dgm:t>
    </dgm:pt>
    <dgm:pt modelId="{C1CEDEEC-2DCC-41C5-A829-608A7917875B}" type="parTrans" cxnId="{A68E511D-9368-4B87-AAD9-E98E8FD797C5}">
      <dgm:prSet/>
      <dgm:spPr/>
      <dgm:t>
        <a:bodyPr/>
        <a:lstStyle/>
        <a:p>
          <a:endParaRPr lang="en-GB"/>
        </a:p>
      </dgm:t>
    </dgm:pt>
    <dgm:pt modelId="{2346BCCD-9F6A-4A0B-973E-7762AD38EB74}" type="sibTrans" cxnId="{A68E511D-9368-4B87-AAD9-E98E8FD797C5}">
      <dgm:prSet/>
      <dgm:spPr/>
      <dgm:t>
        <a:bodyPr/>
        <a:lstStyle/>
        <a:p>
          <a:endParaRPr lang="en-GB"/>
        </a:p>
      </dgm:t>
    </dgm:pt>
    <dgm:pt modelId="{837BFF7E-BA92-4ECE-B847-F00B1C958193}">
      <dgm:prSet phldrT="[Text]"/>
      <dgm:spPr/>
      <dgm:t>
        <a:bodyPr/>
        <a:lstStyle/>
        <a:p>
          <a:r>
            <a:rPr lang="en-GB" dirty="0"/>
            <a:t>Microsecond level accuracy</a:t>
          </a:r>
        </a:p>
      </dgm:t>
    </dgm:pt>
    <dgm:pt modelId="{CBC540F5-6668-4167-8514-A9BDEA6D0D6E}" type="parTrans" cxnId="{46F6B9AD-4A28-4D00-901D-E15D9D0CBBA7}">
      <dgm:prSet/>
      <dgm:spPr/>
      <dgm:t>
        <a:bodyPr/>
        <a:lstStyle/>
        <a:p>
          <a:endParaRPr lang="en-GB"/>
        </a:p>
      </dgm:t>
    </dgm:pt>
    <dgm:pt modelId="{C4FCC239-CA1E-432A-9009-7DAA4D4D7CFE}" type="sibTrans" cxnId="{46F6B9AD-4A28-4D00-901D-E15D9D0CBBA7}">
      <dgm:prSet/>
      <dgm:spPr/>
      <dgm:t>
        <a:bodyPr/>
        <a:lstStyle/>
        <a:p>
          <a:endParaRPr lang="en-GB"/>
        </a:p>
      </dgm:t>
    </dgm:pt>
    <dgm:pt modelId="{4C69FA1F-A77D-4D41-973E-3C689BC18824}">
      <dgm:prSet phldrT="[Text]"/>
      <dgm:spPr/>
      <dgm:t>
        <a:bodyPr/>
        <a:lstStyle/>
        <a:p>
          <a:r>
            <a:rPr lang="en-GB" dirty="0"/>
            <a:t>Receivers able to recover after a cold-start fully autonomously within a few minutes</a:t>
          </a:r>
        </a:p>
      </dgm:t>
    </dgm:pt>
    <dgm:pt modelId="{E075D17D-BAD8-433A-9F40-42224932A36B}" type="parTrans" cxnId="{1F73CD84-D4FE-4E32-A89C-508BD0D45EEF}">
      <dgm:prSet/>
      <dgm:spPr/>
      <dgm:t>
        <a:bodyPr/>
        <a:lstStyle/>
        <a:p>
          <a:endParaRPr lang="en-GB"/>
        </a:p>
      </dgm:t>
    </dgm:pt>
    <dgm:pt modelId="{93436F85-68A2-4818-8AC0-8B1C11D63920}" type="sibTrans" cxnId="{1F73CD84-D4FE-4E32-A89C-508BD0D45EEF}">
      <dgm:prSet/>
      <dgm:spPr/>
      <dgm:t>
        <a:bodyPr/>
        <a:lstStyle/>
        <a:p>
          <a:endParaRPr lang="en-GB"/>
        </a:p>
      </dgm:t>
    </dgm:pt>
    <dgm:pt modelId="{00E0C195-F431-4378-A28A-7E431B167647}">
      <dgm:prSet phldrT="[Text]"/>
      <dgm:spPr/>
      <dgm:t>
        <a:bodyPr/>
        <a:lstStyle/>
        <a:p>
          <a:r>
            <a:rPr lang="en-GB" dirty="0"/>
            <a:t>Wholly under BBC (or UK) control</a:t>
          </a:r>
        </a:p>
      </dgm:t>
    </dgm:pt>
    <dgm:pt modelId="{140CF68A-A3CA-45C0-BD4D-E68F4E77A273}" type="parTrans" cxnId="{A5BFF368-8A00-44BB-9FB2-25A8AB03D126}">
      <dgm:prSet/>
      <dgm:spPr/>
      <dgm:t>
        <a:bodyPr/>
        <a:lstStyle/>
        <a:p>
          <a:endParaRPr lang="en-GB"/>
        </a:p>
      </dgm:t>
    </dgm:pt>
    <dgm:pt modelId="{C0E28B16-6526-4284-88A5-B4B9E5B80E8E}" type="sibTrans" cxnId="{A5BFF368-8A00-44BB-9FB2-25A8AB03D126}">
      <dgm:prSet/>
      <dgm:spPr/>
      <dgm:t>
        <a:bodyPr/>
        <a:lstStyle/>
        <a:p>
          <a:endParaRPr lang="en-GB"/>
        </a:p>
      </dgm:t>
    </dgm:pt>
    <dgm:pt modelId="{5B1D4EBC-6EF4-4174-9687-0AF44D22F468}">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Supplementary scope</a:t>
          </a:r>
        </a:p>
      </dgm:t>
    </dgm:pt>
    <dgm:pt modelId="{58E88807-9A74-428D-A5BA-85AF3E1C4CD2}" type="parTrans" cxnId="{963EA147-32A5-455A-9DC5-E0FBD9D252CA}">
      <dgm:prSet/>
      <dgm:spPr/>
      <dgm:t>
        <a:bodyPr/>
        <a:lstStyle/>
        <a:p>
          <a:endParaRPr lang="en-GB"/>
        </a:p>
      </dgm:t>
    </dgm:pt>
    <dgm:pt modelId="{17EF8CD8-9431-48F7-A9B5-D9C0968E8116}" type="sibTrans" cxnId="{963EA147-32A5-455A-9DC5-E0FBD9D252CA}">
      <dgm:prSet/>
      <dgm:spPr/>
      <dgm:t>
        <a:bodyPr/>
        <a:lstStyle/>
        <a:p>
          <a:endParaRPr lang="en-GB"/>
        </a:p>
      </dgm:t>
    </dgm:pt>
    <dgm:pt modelId="{ED26E091-AC39-4CED-B771-CBE80872E490}">
      <dgm:prSet phldrT="[Text]"/>
      <dgm:spPr/>
      <dgm:t>
        <a:bodyPr/>
        <a:lstStyle/>
        <a:p>
          <a:r>
            <a:rPr lang="en-GB" dirty="0"/>
            <a:t>Do other industry sectors have compatible requirements?</a:t>
          </a:r>
        </a:p>
      </dgm:t>
    </dgm:pt>
    <dgm:pt modelId="{5D1E9F9D-D9F6-4A23-A83A-90215206E193}" type="parTrans" cxnId="{8410D961-1593-4B95-ABD6-0C132DA4365F}">
      <dgm:prSet/>
      <dgm:spPr/>
      <dgm:t>
        <a:bodyPr/>
        <a:lstStyle/>
        <a:p>
          <a:endParaRPr lang="en-GB"/>
        </a:p>
      </dgm:t>
    </dgm:pt>
    <dgm:pt modelId="{38C579C0-B8ED-41D0-A0FD-5CD482AEEA12}" type="sibTrans" cxnId="{8410D961-1593-4B95-ABD6-0C132DA4365F}">
      <dgm:prSet/>
      <dgm:spPr/>
      <dgm:t>
        <a:bodyPr/>
        <a:lstStyle/>
        <a:p>
          <a:endParaRPr lang="en-GB"/>
        </a:p>
      </dgm:t>
    </dgm:pt>
    <dgm:pt modelId="{29124AAD-2CDC-499D-AA3E-C469FE8EFC9E}">
      <dgm:prSet phldrT="[Text]"/>
      <dgm:spPr/>
      <dgm:t>
        <a:bodyPr/>
        <a:lstStyle/>
        <a:p>
          <a:r>
            <a:rPr lang="en-GB" dirty="0"/>
            <a:t>Cover at least the mainland UK land-mass   </a:t>
          </a:r>
        </a:p>
      </dgm:t>
    </dgm:pt>
    <dgm:pt modelId="{ADD0B700-7597-4665-909A-8BE59C6626B3}" type="parTrans" cxnId="{F8AFEC7D-CA23-432E-A6ED-941DF6CF4087}">
      <dgm:prSet/>
      <dgm:spPr/>
    </dgm:pt>
    <dgm:pt modelId="{AA002098-B96B-4516-988D-B6A3803AAA75}" type="sibTrans" cxnId="{F8AFEC7D-CA23-432E-A6ED-941DF6CF4087}">
      <dgm:prSet/>
      <dgm:spPr/>
    </dgm:pt>
    <dgm:pt modelId="{ADE2452C-5637-47E0-B577-C36DCB7A36BC}">
      <dgm:prSet phldrT="[Text]"/>
      <dgm:spPr/>
      <dgm:t>
        <a:bodyPr/>
        <a:lstStyle/>
        <a:p>
          <a:r>
            <a:rPr lang="en-GB" dirty="0"/>
            <a:t>Receiver locations can be surveyed and are static</a:t>
          </a:r>
        </a:p>
      </dgm:t>
    </dgm:pt>
    <dgm:pt modelId="{D85A0938-6C29-4175-85D4-4E506A57EED3}" type="parTrans" cxnId="{400CE786-CDB0-4C4C-BE00-55BC6B9CFC3B}">
      <dgm:prSet/>
      <dgm:spPr/>
    </dgm:pt>
    <dgm:pt modelId="{E872A8D8-5114-4661-9A7D-52F468694E6E}" type="sibTrans" cxnId="{400CE786-CDB0-4C4C-BE00-55BC6B9CFC3B}">
      <dgm:prSet/>
      <dgm:spPr/>
    </dgm:pt>
    <dgm:pt modelId="{EE9C9910-050C-4C3E-A13D-EC5D4EFAD7D9}" type="pres">
      <dgm:prSet presAssocID="{F66C6930-AA39-4385-B390-C87CC18B3AFF}" presName="linear" presStyleCnt="0">
        <dgm:presLayoutVars>
          <dgm:dir/>
          <dgm:animLvl val="lvl"/>
          <dgm:resizeHandles val="exact"/>
        </dgm:presLayoutVars>
      </dgm:prSet>
      <dgm:spPr/>
    </dgm:pt>
    <dgm:pt modelId="{48150485-84E2-44CA-A258-23DD6D7C9838}" type="pres">
      <dgm:prSet presAssocID="{8DED487F-FC1C-44EE-BA8D-89471D758302}" presName="parentLin" presStyleCnt="0"/>
      <dgm:spPr/>
    </dgm:pt>
    <dgm:pt modelId="{CC9789C5-5880-4DC9-9E24-771E4D99B1A0}" type="pres">
      <dgm:prSet presAssocID="{8DED487F-FC1C-44EE-BA8D-89471D758302}" presName="parentLeftMargin" presStyleLbl="node1" presStyleIdx="0" presStyleCnt="3"/>
      <dgm:spPr/>
    </dgm:pt>
    <dgm:pt modelId="{9B2C75F0-488A-4F95-AB56-FCC6B3F72B53}" type="pres">
      <dgm:prSet presAssocID="{8DED487F-FC1C-44EE-BA8D-89471D758302}" presName="parentText" presStyleLbl="node1" presStyleIdx="0" presStyleCnt="3">
        <dgm:presLayoutVars>
          <dgm:chMax val="0"/>
          <dgm:bulletEnabled val="1"/>
        </dgm:presLayoutVars>
      </dgm:prSet>
      <dgm:spPr/>
    </dgm:pt>
    <dgm:pt modelId="{FEC583C7-13C4-47A8-80D6-37A1F0F49ACD}" type="pres">
      <dgm:prSet presAssocID="{8DED487F-FC1C-44EE-BA8D-89471D758302}" presName="negativeSpace" presStyleCnt="0"/>
      <dgm:spPr/>
    </dgm:pt>
    <dgm:pt modelId="{90392A20-45BA-4FED-907E-2BDADD36327B}" type="pres">
      <dgm:prSet presAssocID="{8DED487F-FC1C-44EE-BA8D-89471D758302}" presName="childText" presStyleLbl="conFgAcc1" presStyleIdx="0" presStyleCnt="3">
        <dgm:presLayoutVars>
          <dgm:bulletEnabled val="1"/>
        </dgm:presLayoutVars>
      </dgm:prSet>
      <dgm:spPr/>
    </dgm:pt>
    <dgm:pt modelId="{753F6D5D-9D31-4F79-A096-4BE1AB09F2BA}" type="pres">
      <dgm:prSet presAssocID="{738C7155-E7DD-483E-8803-AECC248F9EB4}" presName="spaceBetweenRectangles" presStyleCnt="0"/>
      <dgm:spPr/>
    </dgm:pt>
    <dgm:pt modelId="{DDFACBAD-F85F-492B-B085-50995F758FEC}" type="pres">
      <dgm:prSet presAssocID="{9AFEC86A-0D31-46CA-AB98-99743282280F}" presName="parentLin" presStyleCnt="0"/>
      <dgm:spPr/>
    </dgm:pt>
    <dgm:pt modelId="{C9C64055-43CE-49D6-8E84-8AF79D0666B4}" type="pres">
      <dgm:prSet presAssocID="{9AFEC86A-0D31-46CA-AB98-99743282280F}" presName="parentLeftMargin" presStyleLbl="node1" presStyleIdx="0" presStyleCnt="3"/>
      <dgm:spPr/>
    </dgm:pt>
    <dgm:pt modelId="{BBFD0ABC-F0B9-42D1-A157-9C5617F60F40}" type="pres">
      <dgm:prSet presAssocID="{9AFEC86A-0D31-46CA-AB98-99743282280F}" presName="parentText" presStyleLbl="node1" presStyleIdx="1" presStyleCnt="3">
        <dgm:presLayoutVars>
          <dgm:chMax val="0"/>
          <dgm:bulletEnabled val="1"/>
        </dgm:presLayoutVars>
      </dgm:prSet>
      <dgm:spPr/>
    </dgm:pt>
    <dgm:pt modelId="{6F00C41E-B8F1-4DF7-B146-8AA91E81F760}" type="pres">
      <dgm:prSet presAssocID="{9AFEC86A-0D31-46CA-AB98-99743282280F}" presName="negativeSpace" presStyleCnt="0"/>
      <dgm:spPr/>
    </dgm:pt>
    <dgm:pt modelId="{910471C8-C317-430A-81B6-3905248C25B0}" type="pres">
      <dgm:prSet presAssocID="{9AFEC86A-0D31-46CA-AB98-99743282280F}" presName="childText" presStyleLbl="conFgAcc1" presStyleIdx="1" presStyleCnt="3">
        <dgm:presLayoutVars>
          <dgm:bulletEnabled val="1"/>
        </dgm:presLayoutVars>
      </dgm:prSet>
      <dgm:spPr/>
    </dgm:pt>
    <dgm:pt modelId="{379B7AF3-FA2A-4B33-9418-67F35432CF04}" type="pres">
      <dgm:prSet presAssocID="{1136CE26-544E-4ACE-A2ED-0ECD09C82BA7}" presName="spaceBetweenRectangles" presStyleCnt="0"/>
      <dgm:spPr/>
    </dgm:pt>
    <dgm:pt modelId="{1CBD42F7-8628-4B33-ABD3-6616E388C7AD}" type="pres">
      <dgm:prSet presAssocID="{5B1D4EBC-6EF4-4174-9687-0AF44D22F468}" presName="parentLin" presStyleCnt="0"/>
      <dgm:spPr/>
    </dgm:pt>
    <dgm:pt modelId="{E4DAF94B-2ED3-46AC-9D2F-01AE4B39A710}" type="pres">
      <dgm:prSet presAssocID="{5B1D4EBC-6EF4-4174-9687-0AF44D22F468}" presName="parentLeftMargin" presStyleLbl="node1" presStyleIdx="1" presStyleCnt="3"/>
      <dgm:spPr/>
    </dgm:pt>
    <dgm:pt modelId="{AA4F5089-2543-4263-ADC4-8EEF3D25B0DE}" type="pres">
      <dgm:prSet presAssocID="{5B1D4EBC-6EF4-4174-9687-0AF44D22F468}" presName="parentText" presStyleLbl="node1" presStyleIdx="2" presStyleCnt="3">
        <dgm:presLayoutVars>
          <dgm:chMax val="0"/>
          <dgm:bulletEnabled val="1"/>
        </dgm:presLayoutVars>
      </dgm:prSet>
      <dgm:spPr/>
    </dgm:pt>
    <dgm:pt modelId="{6423C73B-F215-4677-B27D-32EE6AB6AE71}" type="pres">
      <dgm:prSet presAssocID="{5B1D4EBC-6EF4-4174-9687-0AF44D22F468}" presName="negativeSpace" presStyleCnt="0"/>
      <dgm:spPr/>
    </dgm:pt>
    <dgm:pt modelId="{DB72E547-4785-4747-AB35-1C8E27AE0E0B}" type="pres">
      <dgm:prSet presAssocID="{5B1D4EBC-6EF4-4174-9687-0AF44D22F468}" presName="childText" presStyleLbl="conFgAcc1" presStyleIdx="2" presStyleCnt="3">
        <dgm:presLayoutVars>
          <dgm:bulletEnabled val="1"/>
        </dgm:presLayoutVars>
      </dgm:prSet>
      <dgm:spPr/>
    </dgm:pt>
  </dgm:ptLst>
  <dgm:cxnLst>
    <dgm:cxn modelId="{C7C00007-739C-442B-98CF-9EAABAF6E7E8}" type="presOf" srcId="{9AFEC86A-0D31-46CA-AB98-99743282280F}" destId="{BBFD0ABC-F0B9-42D1-A157-9C5617F60F40}" srcOrd="1" destOrd="0" presId="urn:microsoft.com/office/officeart/2005/8/layout/list1"/>
    <dgm:cxn modelId="{3B3AA908-8526-4174-8E7C-ABE404BA3D6B}" srcId="{F66C6930-AA39-4385-B390-C87CC18B3AFF}" destId="{9AFEC86A-0D31-46CA-AB98-99743282280F}" srcOrd="1" destOrd="0" parTransId="{25235599-6ACF-4533-B776-9D845EB7E6AC}" sibTransId="{1136CE26-544E-4ACE-A2ED-0ECD09C82BA7}"/>
    <dgm:cxn modelId="{7E154314-6717-4EA1-9C51-F08E004BA270}" type="presOf" srcId="{ADE2452C-5637-47E0-B577-C36DCB7A36BC}" destId="{910471C8-C317-430A-81B6-3905248C25B0}" srcOrd="0" destOrd="1" presId="urn:microsoft.com/office/officeart/2005/8/layout/list1"/>
    <dgm:cxn modelId="{A68E511D-9368-4B87-AAD9-E98E8FD797C5}" srcId="{9AFEC86A-0D31-46CA-AB98-99743282280F}" destId="{AA37364C-F807-4594-935F-A04C5CC90CF9}" srcOrd="0" destOrd="0" parTransId="{C1CEDEEC-2DCC-41C5-A829-608A7917875B}" sibTransId="{2346BCCD-9F6A-4A0B-973E-7762AD38EB74}"/>
    <dgm:cxn modelId="{94E00F2B-D3FF-4633-ABF4-8871D06416B8}" type="presOf" srcId="{8DED487F-FC1C-44EE-BA8D-89471D758302}" destId="{CC9789C5-5880-4DC9-9E24-771E4D99B1A0}" srcOrd="0" destOrd="0" presId="urn:microsoft.com/office/officeart/2005/8/layout/list1"/>
    <dgm:cxn modelId="{4D92F232-359C-4EE3-82C9-9D9EA857E4FF}" type="presOf" srcId="{F66C6930-AA39-4385-B390-C87CC18B3AFF}" destId="{EE9C9910-050C-4C3E-A13D-EC5D4EFAD7D9}" srcOrd="0" destOrd="0" presId="urn:microsoft.com/office/officeart/2005/8/layout/list1"/>
    <dgm:cxn modelId="{19701933-4C82-48EC-B0E2-E11D2DC6A242}" type="presOf" srcId="{00E0C195-F431-4378-A28A-7E431B167647}" destId="{910471C8-C317-430A-81B6-3905248C25B0}" srcOrd="0" destOrd="2" presId="urn:microsoft.com/office/officeart/2005/8/layout/list1"/>
    <dgm:cxn modelId="{9E81AE3C-C49F-466D-83F7-2434ABBEA8C8}" type="presOf" srcId="{8DED487F-FC1C-44EE-BA8D-89471D758302}" destId="{9B2C75F0-488A-4F95-AB56-FCC6B3F72B53}" srcOrd="1" destOrd="0" presId="urn:microsoft.com/office/officeart/2005/8/layout/list1"/>
    <dgm:cxn modelId="{8410D961-1593-4B95-ABD6-0C132DA4365F}" srcId="{5B1D4EBC-6EF4-4174-9687-0AF44D22F468}" destId="{ED26E091-AC39-4CED-B771-CBE80872E490}" srcOrd="0" destOrd="0" parTransId="{5D1E9F9D-D9F6-4A23-A83A-90215206E193}" sibTransId="{38C579C0-B8ED-41D0-A0FD-5CD482AEEA12}"/>
    <dgm:cxn modelId="{963EA147-32A5-455A-9DC5-E0FBD9D252CA}" srcId="{F66C6930-AA39-4385-B390-C87CC18B3AFF}" destId="{5B1D4EBC-6EF4-4174-9687-0AF44D22F468}" srcOrd="2" destOrd="0" parTransId="{58E88807-9A74-428D-A5BA-85AF3E1C4CD2}" sibTransId="{17EF8CD8-9431-48F7-A9B5-D9C0968E8116}"/>
    <dgm:cxn modelId="{A5BFF368-8A00-44BB-9FB2-25A8AB03D126}" srcId="{9AFEC86A-0D31-46CA-AB98-99743282280F}" destId="{00E0C195-F431-4378-A28A-7E431B167647}" srcOrd="2" destOrd="0" parTransId="{140CF68A-A3CA-45C0-BD4D-E68F4E77A273}" sibTransId="{C0E28B16-6526-4284-88A5-B4B9E5B80E8E}"/>
    <dgm:cxn modelId="{D744134A-7843-4137-8CCB-22FDCCE3B3F2}" type="presOf" srcId="{5B1D4EBC-6EF4-4174-9687-0AF44D22F468}" destId="{AA4F5089-2543-4263-ADC4-8EEF3D25B0DE}" srcOrd="1" destOrd="0" presId="urn:microsoft.com/office/officeart/2005/8/layout/list1"/>
    <dgm:cxn modelId="{4F358171-5DA4-4264-B5CC-502867A824D2}" type="presOf" srcId="{9AFEC86A-0D31-46CA-AB98-99743282280F}" destId="{C9C64055-43CE-49D6-8E84-8AF79D0666B4}" srcOrd="0" destOrd="0" presId="urn:microsoft.com/office/officeart/2005/8/layout/list1"/>
    <dgm:cxn modelId="{F8AFEC7D-CA23-432E-A6ED-941DF6CF4087}" srcId="{9AFEC86A-0D31-46CA-AB98-99743282280F}" destId="{29124AAD-2CDC-499D-AA3E-C469FE8EFC9E}" srcOrd="5" destOrd="0" parTransId="{ADD0B700-7597-4665-909A-8BE59C6626B3}" sibTransId="{AA002098-B96B-4516-988D-B6A3803AAA75}"/>
    <dgm:cxn modelId="{750CAE84-FA36-4A7B-9109-59B9EC78C30B}" type="presOf" srcId="{AA37364C-F807-4594-935F-A04C5CC90CF9}" destId="{910471C8-C317-430A-81B6-3905248C25B0}" srcOrd="0" destOrd="0" presId="urn:microsoft.com/office/officeart/2005/8/layout/list1"/>
    <dgm:cxn modelId="{1F73CD84-D4FE-4E32-A89C-508BD0D45EEF}" srcId="{9AFEC86A-0D31-46CA-AB98-99743282280F}" destId="{4C69FA1F-A77D-4D41-973E-3C689BC18824}" srcOrd="4" destOrd="0" parTransId="{E075D17D-BAD8-433A-9F40-42224932A36B}" sibTransId="{93436F85-68A2-4818-8AC0-8B1C11D63920}"/>
    <dgm:cxn modelId="{400CE786-CDB0-4C4C-BE00-55BC6B9CFC3B}" srcId="{9AFEC86A-0D31-46CA-AB98-99743282280F}" destId="{ADE2452C-5637-47E0-B577-C36DCB7A36BC}" srcOrd="1" destOrd="0" parTransId="{D85A0938-6C29-4175-85D4-4E506A57EED3}" sibTransId="{E872A8D8-5114-4661-9A7D-52F468694E6E}"/>
    <dgm:cxn modelId="{6522C587-4BDF-466C-B526-CCF0FA9CA515}" srcId="{8DED487F-FC1C-44EE-BA8D-89471D758302}" destId="{56840E86-BE81-48EA-83AA-BF6B72A789E5}" srcOrd="0" destOrd="0" parTransId="{61786325-1322-4E74-9A6C-7658AF951863}" sibTransId="{2FBA7C76-9C33-47D3-A2E1-FF08836CF3C6}"/>
    <dgm:cxn modelId="{15EE508F-90F2-458E-B76D-530C8873D2E2}" type="presOf" srcId="{56840E86-BE81-48EA-83AA-BF6B72A789E5}" destId="{90392A20-45BA-4FED-907E-2BDADD36327B}" srcOrd="0" destOrd="0" presId="urn:microsoft.com/office/officeart/2005/8/layout/list1"/>
    <dgm:cxn modelId="{C98059A0-E1C4-4870-9CD9-A1A7C2AF2FCB}" srcId="{F66C6930-AA39-4385-B390-C87CC18B3AFF}" destId="{8DED487F-FC1C-44EE-BA8D-89471D758302}" srcOrd="0" destOrd="0" parTransId="{5993C8DD-25A1-47AD-8E6B-164A923B60E1}" sibTransId="{738C7155-E7DD-483E-8803-AECC248F9EB4}"/>
    <dgm:cxn modelId="{7CA943A8-22D6-4012-922F-D5210A23858F}" type="presOf" srcId="{5B1D4EBC-6EF4-4174-9687-0AF44D22F468}" destId="{E4DAF94B-2ED3-46AC-9D2F-01AE4B39A710}" srcOrd="0" destOrd="0" presId="urn:microsoft.com/office/officeart/2005/8/layout/list1"/>
    <dgm:cxn modelId="{46F6B9AD-4A28-4D00-901D-E15D9D0CBBA7}" srcId="{9AFEC86A-0D31-46CA-AB98-99743282280F}" destId="{837BFF7E-BA92-4ECE-B847-F00B1C958193}" srcOrd="3" destOrd="0" parTransId="{CBC540F5-6668-4167-8514-A9BDEA6D0D6E}" sibTransId="{C4FCC239-CA1E-432A-9009-7DAA4D4D7CFE}"/>
    <dgm:cxn modelId="{81D386D9-5261-479C-9E23-F1E9583D2392}" type="presOf" srcId="{ED26E091-AC39-4CED-B771-CBE80872E490}" destId="{DB72E547-4785-4747-AB35-1C8E27AE0E0B}" srcOrd="0" destOrd="0" presId="urn:microsoft.com/office/officeart/2005/8/layout/list1"/>
    <dgm:cxn modelId="{1C3301E1-84E7-4FB6-B6B0-0326226ED562}" type="presOf" srcId="{29124AAD-2CDC-499D-AA3E-C469FE8EFC9E}" destId="{910471C8-C317-430A-81B6-3905248C25B0}" srcOrd="0" destOrd="5" presId="urn:microsoft.com/office/officeart/2005/8/layout/list1"/>
    <dgm:cxn modelId="{21EEE4E1-2DEE-406B-881E-B14E5DE3459C}" type="presOf" srcId="{4C69FA1F-A77D-4D41-973E-3C689BC18824}" destId="{910471C8-C317-430A-81B6-3905248C25B0}" srcOrd="0" destOrd="4" presId="urn:microsoft.com/office/officeart/2005/8/layout/list1"/>
    <dgm:cxn modelId="{F50327E3-A7B6-44BA-A3A7-D8ECF1350F72}" type="presOf" srcId="{837BFF7E-BA92-4ECE-B847-F00B1C958193}" destId="{910471C8-C317-430A-81B6-3905248C25B0}" srcOrd="0" destOrd="3" presId="urn:microsoft.com/office/officeart/2005/8/layout/list1"/>
    <dgm:cxn modelId="{3A255C9E-1C3F-4347-9541-60FF88A066C7}" type="presParOf" srcId="{EE9C9910-050C-4C3E-A13D-EC5D4EFAD7D9}" destId="{48150485-84E2-44CA-A258-23DD6D7C9838}" srcOrd="0" destOrd="0" presId="urn:microsoft.com/office/officeart/2005/8/layout/list1"/>
    <dgm:cxn modelId="{F47ED1CF-03BB-4BD6-A9CA-A9B457B4C70C}" type="presParOf" srcId="{48150485-84E2-44CA-A258-23DD6D7C9838}" destId="{CC9789C5-5880-4DC9-9E24-771E4D99B1A0}" srcOrd="0" destOrd="0" presId="urn:microsoft.com/office/officeart/2005/8/layout/list1"/>
    <dgm:cxn modelId="{B0137F4A-D77B-4A11-91A4-0BCDAE0D8BA8}" type="presParOf" srcId="{48150485-84E2-44CA-A258-23DD6D7C9838}" destId="{9B2C75F0-488A-4F95-AB56-FCC6B3F72B53}" srcOrd="1" destOrd="0" presId="urn:microsoft.com/office/officeart/2005/8/layout/list1"/>
    <dgm:cxn modelId="{BB58DDD1-1251-499F-89E3-EC8B6E24A8AF}" type="presParOf" srcId="{EE9C9910-050C-4C3E-A13D-EC5D4EFAD7D9}" destId="{FEC583C7-13C4-47A8-80D6-37A1F0F49ACD}" srcOrd="1" destOrd="0" presId="urn:microsoft.com/office/officeart/2005/8/layout/list1"/>
    <dgm:cxn modelId="{0B27172E-4CF4-499C-BF66-DFC370EDDC74}" type="presParOf" srcId="{EE9C9910-050C-4C3E-A13D-EC5D4EFAD7D9}" destId="{90392A20-45BA-4FED-907E-2BDADD36327B}" srcOrd="2" destOrd="0" presId="urn:microsoft.com/office/officeart/2005/8/layout/list1"/>
    <dgm:cxn modelId="{27FE6031-285C-469E-B2F7-1DFA6CA70265}" type="presParOf" srcId="{EE9C9910-050C-4C3E-A13D-EC5D4EFAD7D9}" destId="{753F6D5D-9D31-4F79-A096-4BE1AB09F2BA}" srcOrd="3" destOrd="0" presId="urn:microsoft.com/office/officeart/2005/8/layout/list1"/>
    <dgm:cxn modelId="{16123C61-98A3-4893-BE84-EC9CA1501F0A}" type="presParOf" srcId="{EE9C9910-050C-4C3E-A13D-EC5D4EFAD7D9}" destId="{DDFACBAD-F85F-492B-B085-50995F758FEC}" srcOrd="4" destOrd="0" presId="urn:microsoft.com/office/officeart/2005/8/layout/list1"/>
    <dgm:cxn modelId="{4737B709-EC10-42CC-8013-90BE46808EC9}" type="presParOf" srcId="{DDFACBAD-F85F-492B-B085-50995F758FEC}" destId="{C9C64055-43CE-49D6-8E84-8AF79D0666B4}" srcOrd="0" destOrd="0" presId="urn:microsoft.com/office/officeart/2005/8/layout/list1"/>
    <dgm:cxn modelId="{35322119-C492-4D57-A30E-5BD310730D29}" type="presParOf" srcId="{DDFACBAD-F85F-492B-B085-50995F758FEC}" destId="{BBFD0ABC-F0B9-42D1-A157-9C5617F60F40}" srcOrd="1" destOrd="0" presId="urn:microsoft.com/office/officeart/2005/8/layout/list1"/>
    <dgm:cxn modelId="{44D29E1A-BB9A-4D62-92F3-DC9AC32DDEC1}" type="presParOf" srcId="{EE9C9910-050C-4C3E-A13D-EC5D4EFAD7D9}" destId="{6F00C41E-B8F1-4DF7-B146-8AA91E81F760}" srcOrd="5" destOrd="0" presId="urn:microsoft.com/office/officeart/2005/8/layout/list1"/>
    <dgm:cxn modelId="{41EBCB52-DE93-443A-A704-9F7E4CEA97BA}" type="presParOf" srcId="{EE9C9910-050C-4C3E-A13D-EC5D4EFAD7D9}" destId="{910471C8-C317-430A-81B6-3905248C25B0}" srcOrd="6" destOrd="0" presId="urn:microsoft.com/office/officeart/2005/8/layout/list1"/>
    <dgm:cxn modelId="{FA0897BA-8CF0-46F2-9154-E4A84056D4FC}" type="presParOf" srcId="{EE9C9910-050C-4C3E-A13D-EC5D4EFAD7D9}" destId="{379B7AF3-FA2A-4B33-9418-67F35432CF04}" srcOrd="7" destOrd="0" presId="urn:microsoft.com/office/officeart/2005/8/layout/list1"/>
    <dgm:cxn modelId="{6BB37216-57E6-474F-9D0E-17F6067FACB8}" type="presParOf" srcId="{EE9C9910-050C-4C3E-A13D-EC5D4EFAD7D9}" destId="{1CBD42F7-8628-4B33-ABD3-6616E388C7AD}" srcOrd="8" destOrd="0" presId="urn:microsoft.com/office/officeart/2005/8/layout/list1"/>
    <dgm:cxn modelId="{60D9336B-CD71-4BEA-9469-07B16DF65142}" type="presParOf" srcId="{1CBD42F7-8628-4B33-ABD3-6616E388C7AD}" destId="{E4DAF94B-2ED3-46AC-9D2F-01AE4B39A710}" srcOrd="0" destOrd="0" presId="urn:microsoft.com/office/officeart/2005/8/layout/list1"/>
    <dgm:cxn modelId="{6DD88953-6577-4E8B-9A77-2EF0C3EC98B6}" type="presParOf" srcId="{1CBD42F7-8628-4B33-ABD3-6616E388C7AD}" destId="{AA4F5089-2543-4263-ADC4-8EEF3D25B0DE}" srcOrd="1" destOrd="0" presId="urn:microsoft.com/office/officeart/2005/8/layout/list1"/>
    <dgm:cxn modelId="{C2A8118D-5E84-4488-B262-74DA9FC8F27E}" type="presParOf" srcId="{EE9C9910-050C-4C3E-A13D-EC5D4EFAD7D9}" destId="{6423C73B-F215-4677-B27D-32EE6AB6AE71}" srcOrd="9" destOrd="0" presId="urn:microsoft.com/office/officeart/2005/8/layout/list1"/>
    <dgm:cxn modelId="{C214B925-C465-421A-B8B1-AA451E509541}" type="presParOf" srcId="{EE9C9910-050C-4C3E-A13D-EC5D4EFAD7D9}" destId="{DB72E547-4785-4747-AB35-1C8E27AE0E0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96154A-A6BD-4E89-ADFA-F45D83032D62}" type="doc">
      <dgm:prSet loTypeId="urn:microsoft.com/office/officeart/2005/8/layout/vProcess5" loCatId="process" qsTypeId="urn:microsoft.com/office/officeart/2005/8/quickstyle/simple3" qsCatId="simple" csTypeId="urn:microsoft.com/office/officeart/2005/8/colors/accent5_2" csCatId="accent5" phldr="1"/>
      <dgm:spPr/>
      <dgm:t>
        <a:bodyPr/>
        <a:lstStyle/>
        <a:p>
          <a:endParaRPr lang="en-GB"/>
        </a:p>
      </dgm:t>
    </dgm:pt>
    <dgm:pt modelId="{555B699B-0019-47FF-8FF7-09F86220E98B}">
      <dgm:prSet phldrT="[Text]"/>
      <dgm:spPr/>
      <dgm:t>
        <a:bodyPr/>
        <a:lstStyle/>
        <a:p>
          <a:r>
            <a:rPr lang="en-GB" dirty="0"/>
            <a:t>The germ of an idea…</a:t>
          </a:r>
        </a:p>
      </dgm:t>
    </dgm:pt>
    <dgm:pt modelId="{6296F636-D862-47BA-9192-51C4CDC3BA86}" type="parTrans" cxnId="{BE85107D-7BC2-41A2-A754-B5FFAB822F5F}">
      <dgm:prSet/>
      <dgm:spPr/>
      <dgm:t>
        <a:bodyPr/>
        <a:lstStyle/>
        <a:p>
          <a:endParaRPr lang="en-GB"/>
        </a:p>
      </dgm:t>
    </dgm:pt>
    <dgm:pt modelId="{E9C665E4-9B4E-4B1A-9C30-20B16301BCF6}" type="sibTrans" cxnId="{BE85107D-7BC2-41A2-A754-B5FFAB822F5F}">
      <dgm:prSet/>
      <dgm:spPr>
        <a:ln>
          <a:solidFill>
            <a:schemeClr val="accent5">
              <a:lumMod val="50000"/>
              <a:alpha val="90000"/>
            </a:schemeClr>
          </a:solidFill>
        </a:ln>
      </dgm:spPr>
      <dgm:t>
        <a:bodyPr/>
        <a:lstStyle/>
        <a:p>
          <a:endParaRPr lang="en-GB"/>
        </a:p>
      </dgm:t>
    </dgm:pt>
    <dgm:pt modelId="{1F1E631C-3FE6-4F09-8975-35E10474CB3A}">
      <dgm:prSet phldrT="[Text]"/>
      <dgm:spPr/>
      <dgm:t>
        <a:bodyPr/>
        <a:lstStyle/>
        <a:p>
          <a:r>
            <a:rPr lang="en-GB" dirty="0"/>
            <a:t>What have we got already?</a:t>
          </a:r>
        </a:p>
      </dgm:t>
    </dgm:pt>
    <dgm:pt modelId="{877C23CF-CE60-4092-9E62-8EB8231D5EEE}" type="parTrans" cxnId="{27122B13-27E4-400C-B5A9-613ACB7C2BB5}">
      <dgm:prSet/>
      <dgm:spPr/>
      <dgm:t>
        <a:bodyPr/>
        <a:lstStyle/>
        <a:p>
          <a:endParaRPr lang="en-GB"/>
        </a:p>
      </dgm:t>
    </dgm:pt>
    <dgm:pt modelId="{BBF84F9B-B315-447C-86F7-A947A6176DEA}" type="sibTrans" cxnId="{27122B13-27E4-400C-B5A9-613ACB7C2BB5}">
      <dgm:prSet/>
      <dgm:spPr>
        <a:ln>
          <a:solidFill>
            <a:schemeClr val="accent5">
              <a:lumMod val="50000"/>
              <a:alpha val="90000"/>
            </a:schemeClr>
          </a:solidFill>
        </a:ln>
      </dgm:spPr>
      <dgm:t>
        <a:bodyPr/>
        <a:lstStyle/>
        <a:p>
          <a:endParaRPr lang="en-GB"/>
        </a:p>
      </dgm:t>
    </dgm:pt>
    <dgm:pt modelId="{E3580707-DD30-4395-BC32-2C2D466AC68E}">
      <dgm:prSet phldrT="[Text]"/>
      <dgm:spPr/>
      <dgm:t>
        <a:bodyPr/>
        <a:lstStyle/>
        <a:p>
          <a:r>
            <a:rPr lang="en-GB" dirty="0"/>
            <a:t>Challenges</a:t>
          </a:r>
        </a:p>
      </dgm:t>
    </dgm:pt>
    <dgm:pt modelId="{9DB3B81F-08DB-49E2-84C5-EB07EC733738}" type="parTrans" cxnId="{662B8EBB-BA6B-4626-AD3B-755B5950CB39}">
      <dgm:prSet/>
      <dgm:spPr/>
      <dgm:t>
        <a:bodyPr/>
        <a:lstStyle/>
        <a:p>
          <a:endParaRPr lang="en-GB"/>
        </a:p>
      </dgm:t>
    </dgm:pt>
    <dgm:pt modelId="{C766C62B-9388-4B02-B6A4-39704386C84F}" type="sibTrans" cxnId="{662B8EBB-BA6B-4626-AD3B-755B5950CB39}">
      <dgm:prSet/>
      <dgm:spPr>
        <a:ln>
          <a:solidFill>
            <a:schemeClr val="accent5">
              <a:lumMod val="50000"/>
              <a:alpha val="90000"/>
            </a:schemeClr>
          </a:solidFill>
        </a:ln>
      </dgm:spPr>
      <dgm:t>
        <a:bodyPr/>
        <a:lstStyle/>
        <a:p>
          <a:endParaRPr lang="en-GB"/>
        </a:p>
      </dgm:t>
    </dgm:pt>
    <dgm:pt modelId="{63C091BA-CA56-4397-993A-24F02609F6D8}">
      <dgm:prSet phldrT="[Text]"/>
      <dgm:spPr/>
      <dgm:t>
        <a:bodyPr/>
        <a:lstStyle/>
        <a:p>
          <a:r>
            <a:rPr lang="en-GB" dirty="0"/>
            <a:t>Solutions…?</a:t>
          </a:r>
        </a:p>
      </dgm:t>
    </dgm:pt>
    <dgm:pt modelId="{A93FF73E-0229-4B5E-ACE3-7438597A81E3}" type="parTrans" cxnId="{D5F8A61B-6CF6-4FCE-9FE3-CBFE63CBD495}">
      <dgm:prSet/>
      <dgm:spPr/>
      <dgm:t>
        <a:bodyPr/>
        <a:lstStyle/>
        <a:p>
          <a:endParaRPr lang="en-GB"/>
        </a:p>
      </dgm:t>
    </dgm:pt>
    <dgm:pt modelId="{645A5084-1B25-4539-B33E-3E2AB5F1DBB9}" type="sibTrans" cxnId="{D5F8A61B-6CF6-4FCE-9FE3-CBFE63CBD495}">
      <dgm:prSet/>
      <dgm:spPr/>
      <dgm:t>
        <a:bodyPr/>
        <a:lstStyle/>
        <a:p>
          <a:endParaRPr lang="en-GB"/>
        </a:p>
      </dgm:t>
    </dgm:pt>
    <dgm:pt modelId="{9E56E055-3E10-4316-BF17-66B3BE58D34B}">
      <dgm:prSet phldrT="[Text]"/>
      <dgm:spPr/>
      <dgm:t>
        <a:bodyPr/>
        <a:lstStyle/>
        <a:p>
          <a:r>
            <a:rPr lang="en-GB" dirty="0"/>
            <a:t>What on earth is going on?</a:t>
          </a:r>
        </a:p>
      </dgm:t>
    </dgm:pt>
    <dgm:pt modelId="{32C709B5-5AAF-4551-A615-B0E4F2AA0742}" type="parTrans" cxnId="{63AE6540-4A60-40E1-B282-66DF8335D416}">
      <dgm:prSet/>
      <dgm:spPr/>
      <dgm:t>
        <a:bodyPr/>
        <a:lstStyle/>
        <a:p>
          <a:endParaRPr lang="en-GB"/>
        </a:p>
      </dgm:t>
    </dgm:pt>
    <dgm:pt modelId="{DBE6F587-F7BC-4905-B778-53D6DE9D5375}" type="sibTrans" cxnId="{63AE6540-4A60-40E1-B282-66DF8335D416}">
      <dgm:prSet/>
      <dgm:spPr>
        <a:ln>
          <a:solidFill>
            <a:schemeClr val="accent5">
              <a:lumMod val="50000"/>
              <a:alpha val="90000"/>
            </a:schemeClr>
          </a:solidFill>
        </a:ln>
      </dgm:spPr>
      <dgm:t>
        <a:bodyPr/>
        <a:lstStyle/>
        <a:p>
          <a:endParaRPr lang="en-GB"/>
        </a:p>
      </dgm:t>
    </dgm:pt>
    <dgm:pt modelId="{04995202-8EFB-4229-9CD2-BE7FA8ECEB4B}" type="pres">
      <dgm:prSet presAssocID="{FB96154A-A6BD-4E89-ADFA-F45D83032D62}" presName="outerComposite" presStyleCnt="0">
        <dgm:presLayoutVars>
          <dgm:chMax val="5"/>
          <dgm:dir/>
          <dgm:resizeHandles val="exact"/>
        </dgm:presLayoutVars>
      </dgm:prSet>
      <dgm:spPr/>
    </dgm:pt>
    <dgm:pt modelId="{8A728859-1DFD-4618-93D0-01BC2E90A24E}" type="pres">
      <dgm:prSet presAssocID="{FB96154A-A6BD-4E89-ADFA-F45D83032D62}" presName="dummyMaxCanvas" presStyleCnt="0">
        <dgm:presLayoutVars/>
      </dgm:prSet>
      <dgm:spPr/>
    </dgm:pt>
    <dgm:pt modelId="{EF77A984-E038-4E52-AE43-591A7289C2AB}" type="pres">
      <dgm:prSet presAssocID="{FB96154A-A6BD-4E89-ADFA-F45D83032D62}" presName="FiveNodes_1" presStyleLbl="node1" presStyleIdx="0" presStyleCnt="5">
        <dgm:presLayoutVars>
          <dgm:bulletEnabled val="1"/>
        </dgm:presLayoutVars>
      </dgm:prSet>
      <dgm:spPr/>
    </dgm:pt>
    <dgm:pt modelId="{047B988E-5676-4BBE-B63A-3CBB1D4789D6}" type="pres">
      <dgm:prSet presAssocID="{FB96154A-A6BD-4E89-ADFA-F45D83032D62}" presName="FiveNodes_2" presStyleLbl="node1" presStyleIdx="1" presStyleCnt="5">
        <dgm:presLayoutVars>
          <dgm:bulletEnabled val="1"/>
        </dgm:presLayoutVars>
      </dgm:prSet>
      <dgm:spPr/>
    </dgm:pt>
    <dgm:pt modelId="{41ADDA70-A3B7-470D-BF9A-69A6629AA61F}" type="pres">
      <dgm:prSet presAssocID="{FB96154A-A6BD-4E89-ADFA-F45D83032D62}" presName="FiveNodes_3" presStyleLbl="node1" presStyleIdx="2" presStyleCnt="5">
        <dgm:presLayoutVars>
          <dgm:bulletEnabled val="1"/>
        </dgm:presLayoutVars>
      </dgm:prSet>
      <dgm:spPr/>
    </dgm:pt>
    <dgm:pt modelId="{7AD4BCBE-40E1-4AC3-AAE7-96F4DB524C4C}" type="pres">
      <dgm:prSet presAssocID="{FB96154A-A6BD-4E89-ADFA-F45D83032D62}" presName="FiveNodes_4" presStyleLbl="node1" presStyleIdx="3" presStyleCnt="5">
        <dgm:presLayoutVars>
          <dgm:bulletEnabled val="1"/>
        </dgm:presLayoutVars>
      </dgm:prSet>
      <dgm:spPr/>
    </dgm:pt>
    <dgm:pt modelId="{E2DB31E3-FBA6-4728-8B83-925B529620FF}" type="pres">
      <dgm:prSet presAssocID="{FB96154A-A6BD-4E89-ADFA-F45D83032D62}" presName="FiveNodes_5" presStyleLbl="node1" presStyleIdx="4" presStyleCnt="5">
        <dgm:presLayoutVars>
          <dgm:bulletEnabled val="1"/>
        </dgm:presLayoutVars>
      </dgm:prSet>
      <dgm:spPr/>
    </dgm:pt>
    <dgm:pt modelId="{3B9DD323-C3D8-471F-82B5-4CFEF6E7FA12}" type="pres">
      <dgm:prSet presAssocID="{FB96154A-A6BD-4E89-ADFA-F45D83032D62}" presName="FiveConn_1-2" presStyleLbl="fgAccFollowNode1" presStyleIdx="0" presStyleCnt="4">
        <dgm:presLayoutVars>
          <dgm:bulletEnabled val="1"/>
        </dgm:presLayoutVars>
      </dgm:prSet>
      <dgm:spPr/>
    </dgm:pt>
    <dgm:pt modelId="{281B5609-5C37-4B78-90AD-653FC6432DDF}" type="pres">
      <dgm:prSet presAssocID="{FB96154A-A6BD-4E89-ADFA-F45D83032D62}" presName="FiveConn_2-3" presStyleLbl="fgAccFollowNode1" presStyleIdx="1" presStyleCnt="4">
        <dgm:presLayoutVars>
          <dgm:bulletEnabled val="1"/>
        </dgm:presLayoutVars>
      </dgm:prSet>
      <dgm:spPr/>
    </dgm:pt>
    <dgm:pt modelId="{6EC2C206-3875-4E4A-AD77-BCCE328B6AD2}" type="pres">
      <dgm:prSet presAssocID="{FB96154A-A6BD-4E89-ADFA-F45D83032D62}" presName="FiveConn_3-4" presStyleLbl="fgAccFollowNode1" presStyleIdx="2" presStyleCnt="4">
        <dgm:presLayoutVars>
          <dgm:bulletEnabled val="1"/>
        </dgm:presLayoutVars>
      </dgm:prSet>
      <dgm:spPr/>
    </dgm:pt>
    <dgm:pt modelId="{51D5634D-3EFF-4232-83CE-F6338B7E8926}" type="pres">
      <dgm:prSet presAssocID="{FB96154A-A6BD-4E89-ADFA-F45D83032D62}" presName="FiveConn_4-5" presStyleLbl="fgAccFollowNode1" presStyleIdx="3" presStyleCnt="4">
        <dgm:presLayoutVars>
          <dgm:bulletEnabled val="1"/>
        </dgm:presLayoutVars>
      </dgm:prSet>
      <dgm:spPr/>
    </dgm:pt>
    <dgm:pt modelId="{82BCDE01-A389-4947-8610-8D972335CC72}" type="pres">
      <dgm:prSet presAssocID="{FB96154A-A6BD-4E89-ADFA-F45D83032D62}" presName="FiveNodes_1_text" presStyleLbl="node1" presStyleIdx="4" presStyleCnt="5">
        <dgm:presLayoutVars>
          <dgm:bulletEnabled val="1"/>
        </dgm:presLayoutVars>
      </dgm:prSet>
      <dgm:spPr/>
    </dgm:pt>
    <dgm:pt modelId="{F2873FB8-AABE-4A75-B971-7CDCE52A9A65}" type="pres">
      <dgm:prSet presAssocID="{FB96154A-A6BD-4E89-ADFA-F45D83032D62}" presName="FiveNodes_2_text" presStyleLbl="node1" presStyleIdx="4" presStyleCnt="5">
        <dgm:presLayoutVars>
          <dgm:bulletEnabled val="1"/>
        </dgm:presLayoutVars>
      </dgm:prSet>
      <dgm:spPr/>
    </dgm:pt>
    <dgm:pt modelId="{AF336FA0-13B5-452A-8AF6-5564C0F2E55C}" type="pres">
      <dgm:prSet presAssocID="{FB96154A-A6BD-4E89-ADFA-F45D83032D62}" presName="FiveNodes_3_text" presStyleLbl="node1" presStyleIdx="4" presStyleCnt="5">
        <dgm:presLayoutVars>
          <dgm:bulletEnabled val="1"/>
        </dgm:presLayoutVars>
      </dgm:prSet>
      <dgm:spPr/>
    </dgm:pt>
    <dgm:pt modelId="{977239E3-D145-429E-A468-FF2EB14C11F7}" type="pres">
      <dgm:prSet presAssocID="{FB96154A-A6BD-4E89-ADFA-F45D83032D62}" presName="FiveNodes_4_text" presStyleLbl="node1" presStyleIdx="4" presStyleCnt="5">
        <dgm:presLayoutVars>
          <dgm:bulletEnabled val="1"/>
        </dgm:presLayoutVars>
      </dgm:prSet>
      <dgm:spPr/>
    </dgm:pt>
    <dgm:pt modelId="{A55560C9-A966-4F81-8D8F-E760BC43CE23}" type="pres">
      <dgm:prSet presAssocID="{FB96154A-A6BD-4E89-ADFA-F45D83032D62}" presName="FiveNodes_5_text" presStyleLbl="node1" presStyleIdx="4" presStyleCnt="5">
        <dgm:presLayoutVars>
          <dgm:bulletEnabled val="1"/>
        </dgm:presLayoutVars>
      </dgm:prSet>
      <dgm:spPr/>
    </dgm:pt>
  </dgm:ptLst>
  <dgm:cxnLst>
    <dgm:cxn modelId="{2F8A6E0C-D04B-40FC-8EE0-94DE3E9A8EF7}" type="presOf" srcId="{63C091BA-CA56-4397-993A-24F02609F6D8}" destId="{A55560C9-A966-4F81-8D8F-E760BC43CE23}" srcOrd="1" destOrd="0" presId="urn:microsoft.com/office/officeart/2005/8/layout/vProcess5"/>
    <dgm:cxn modelId="{27122B13-27E4-400C-B5A9-613ACB7C2BB5}" srcId="{FB96154A-A6BD-4E89-ADFA-F45D83032D62}" destId="{1F1E631C-3FE6-4F09-8975-35E10474CB3A}" srcOrd="2" destOrd="0" parTransId="{877C23CF-CE60-4092-9E62-8EB8231D5EEE}" sibTransId="{BBF84F9B-B315-447C-86F7-A947A6176DEA}"/>
    <dgm:cxn modelId="{D5F8A61B-6CF6-4FCE-9FE3-CBFE63CBD495}" srcId="{FB96154A-A6BD-4E89-ADFA-F45D83032D62}" destId="{63C091BA-CA56-4397-993A-24F02609F6D8}" srcOrd="4" destOrd="0" parTransId="{A93FF73E-0229-4B5E-ACE3-7438597A81E3}" sibTransId="{645A5084-1B25-4539-B33E-3E2AB5F1DBB9}"/>
    <dgm:cxn modelId="{63AE6540-4A60-40E1-B282-66DF8335D416}" srcId="{FB96154A-A6BD-4E89-ADFA-F45D83032D62}" destId="{9E56E055-3E10-4316-BF17-66B3BE58D34B}" srcOrd="0" destOrd="0" parTransId="{32C709B5-5AAF-4551-A615-B0E4F2AA0742}" sibTransId="{DBE6F587-F7BC-4905-B778-53D6DE9D5375}"/>
    <dgm:cxn modelId="{22407967-3DA4-4F70-9797-164826B6A56E}" type="presOf" srcId="{BBF84F9B-B315-447C-86F7-A947A6176DEA}" destId="{6EC2C206-3875-4E4A-AD77-BCCE328B6AD2}" srcOrd="0" destOrd="0" presId="urn:microsoft.com/office/officeart/2005/8/layout/vProcess5"/>
    <dgm:cxn modelId="{DD42FC6A-CA98-40E0-820B-B6712B0B439B}" type="presOf" srcId="{E3580707-DD30-4395-BC32-2C2D466AC68E}" destId="{977239E3-D145-429E-A468-FF2EB14C11F7}" srcOrd="1" destOrd="0" presId="urn:microsoft.com/office/officeart/2005/8/layout/vProcess5"/>
    <dgm:cxn modelId="{7199086C-F0D6-41DE-AC1F-A8FDCB7C5BA7}" type="presOf" srcId="{DBE6F587-F7BC-4905-B778-53D6DE9D5375}" destId="{3B9DD323-C3D8-471F-82B5-4CFEF6E7FA12}" srcOrd="0" destOrd="0" presId="urn:microsoft.com/office/officeart/2005/8/layout/vProcess5"/>
    <dgm:cxn modelId="{8F97114C-ACAF-4BED-859C-5FD3E1400CEF}" type="presOf" srcId="{9E56E055-3E10-4316-BF17-66B3BE58D34B}" destId="{82BCDE01-A389-4947-8610-8D972335CC72}" srcOrd="1" destOrd="0" presId="urn:microsoft.com/office/officeart/2005/8/layout/vProcess5"/>
    <dgm:cxn modelId="{EA2E8170-C62A-40CC-8963-66F0E72E2546}" type="presOf" srcId="{C766C62B-9388-4B02-B6A4-39704386C84F}" destId="{51D5634D-3EFF-4232-83CE-F6338B7E8926}" srcOrd="0" destOrd="0" presId="urn:microsoft.com/office/officeart/2005/8/layout/vProcess5"/>
    <dgm:cxn modelId="{23D0B477-CFD9-4988-A0BC-A2F49837B689}" type="presOf" srcId="{555B699B-0019-47FF-8FF7-09F86220E98B}" destId="{F2873FB8-AABE-4A75-B971-7CDCE52A9A65}" srcOrd="1" destOrd="0" presId="urn:microsoft.com/office/officeart/2005/8/layout/vProcess5"/>
    <dgm:cxn modelId="{BE85107D-7BC2-41A2-A754-B5FFAB822F5F}" srcId="{FB96154A-A6BD-4E89-ADFA-F45D83032D62}" destId="{555B699B-0019-47FF-8FF7-09F86220E98B}" srcOrd="1" destOrd="0" parTransId="{6296F636-D862-47BA-9192-51C4CDC3BA86}" sibTransId="{E9C665E4-9B4E-4B1A-9C30-20B16301BCF6}"/>
    <dgm:cxn modelId="{9E595B89-44C2-4532-8781-5585226CC936}" type="presOf" srcId="{9E56E055-3E10-4316-BF17-66B3BE58D34B}" destId="{EF77A984-E038-4E52-AE43-591A7289C2AB}" srcOrd="0" destOrd="0" presId="urn:microsoft.com/office/officeart/2005/8/layout/vProcess5"/>
    <dgm:cxn modelId="{37642698-AF6E-4B6A-A805-B5BFBA678681}" type="presOf" srcId="{FB96154A-A6BD-4E89-ADFA-F45D83032D62}" destId="{04995202-8EFB-4229-9CD2-BE7FA8ECEB4B}" srcOrd="0" destOrd="0" presId="urn:microsoft.com/office/officeart/2005/8/layout/vProcess5"/>
    <dgm:cxn modelId="{40EE86AB-045F-4E12-993E-CFEB743F8A92}" type="presOf" srcId="{63C091BA-CA56-4397-993A-24F02609F6D8}" destId="{E2DB31E3-FBA6-4728-8B83-925B529620FF}" srcOrd="0" destOrd="0" presId="urn:microsoft.com/office/officeart/2005/8/layout/vProcess5"/>
    <dgm:cxn modelId="{65FF62AF-005F-478C-887E-C7E48D6C2324}" type="presOf" srcId="{1F1E631C-3FE6-4F09-8975-35E10474CB3A}" destId="{AF336FA0-13B5-452A-8AF6-5564C0F2E55C}" srcOrd="1" destOrd="0" presId="urn:microsoft.com/office/officeart/2005/8/layout/vProcess5"/>
    <dgm:cxn modelId="{662B8EBB-BA6B-4626-AD3B-755B5950CB39}" srcId="{FB96154A-A6BD-4E89-ADFA-F45D83032D62}" destId="{E3580707-DD30-4395-BC32-2C2D466AC68E}" srcOrd="3" destOrd="0" parTransId="{9DB3B81F-08DB-49E2-84C5-EB07EC733738}" sibTransId="{C766C62B-9388-4B02-B6A4-39704386C84F}"/>
    <dgm:cxn modelId="{2FDF32CC-B38C-4B6B-8563-E09A9F74806D}" type="presOf" srcId="{555B699B-0019-47FF-8FF7-09F86220E98B}" destId="{047B988E-5676-4BBE-B63A-3CBB1D4789D6}" srcOrd="0" destOrd="0" presId="urn:microsoft.com/office/officeart/2005/8/layout/vProcess5"/>
    <dgm:cxn modelId="{4277D9E9-3807-41F0-87A8-34270073B1F9}" type="presOf" srcId="{E9C665E4-9B4E-4B1A-9C30-20B16301BCF6}" destId="{281B5609-5C37-4B78-90AD-653FC6432DDF}" srcOrd="0" destOrd="0" presId="urn:microsoft.com/office/officeart/2005/8/layout/vProcess5"/>
    <dgm:cxn modelId="{5066FCED-739F-4BD5-89B9-B2074A8B2F48}" type="presOf" srcId="{E3580707-DD30-4395-BC32-2C2D466AC68E}" destId="{7AD4BCBE-40E1-4AC3-AAE7-96F4DB524C4C}" srcOrd="0" destOrd="0" presId="urn:microsoft.com/office/officeart/2005/8/layout/vProcess5"/>
    <dgm:cxn modelId="{B9B5B5F1-2FBB-405F-BF22-11460E47B515}" type="presOf" srcId="{1F1E631C-3FE6-4F09-8975-35E10474CB3A}" destId="{41ADDA70-A3B7-470D-BF9A-69A6629AA61F}" srcOrd="0" destOrd="0" presId="urn:microsoft.com/office/officeart/2005/8/layout/vProcess5"/>
    <dgm:cxn modelId="{D3639521-27E5-4EAB-8C80-CF07B3B6EBCE}" type="presParOf" srcId="{04995202-8EFB-4229-9CD2-BE7FA8ECEB4B}" destId="{8A728859-1DFD-4618-93D0-01BC2E90A24E}" srcOrd="0" destOrd="0" presId="urn:microsoft.com/office/officeart/2005/8/layout/vProcess5"/>
    <dgm:cxn modelId="{692EBFE6-341A-4789-BCC7-B4F3E6EE5758}" type="presParOf" srcId="{04995202-8EFB-4229-9CD2-BE7FA8ECEB4B}" destId="{EF77A984-E038-4E52-AE43-591A7289C2AB}" srcOrd="1" destOrd="0" presId="urn:microsoft.com/office/officeart/2005/8/layout/vProcess5"/>
    <dgm:cxn modelId="{869C9F54-348D-4AB6-9D66-65061DF6BF80}" type="presParOf" srcId="{04995202-8EFB-4229-9CD2-BE7FA8ECEB4B}" destId="{047B988E-5676-4BBE-B63A-3CBB1D4789D6}" srcOrd="2" destOrd="0" presId="urn:microsoft.com/office/officeart/2005/8/layout/vProcess5"/>
    <dgm:cxn modelId="{281DEAF4-F78C-4014-B038-34BCB9358E45}" type="presParOf" srcId="{04995202-8EFB-4229-9CD2-BE7FA8ECEB4B}" destId="{41ADDA70-A3B7-470D-BF9A-69A6629AA61F}" srcOrd="3" destOrd="0" presId="urn:microsoft.com/office/officeart/2005/8/layout/vProcess5"/>
    <dgm:cxn modelId="{32FC313C-0786-491F-AFCA-05E88AF37D9A}" type="presParOf" srcId="{04995202-8EFB-4229-9CD2-BE7FA8ECEB4B}" destId="{7AD4BCBE-40E1-4AC3-AAE7-96F4DB524C4C}" srcOrd="4" destOrd="0" presId="urn:microsoft.com/office/officeart/2005/8/layout/vProcess5"/>
    <dgm:cxn modelId="{77969B22-F71D-46F0-AFDB-313FAF8260A7}" type="presParOf" srcId="{04995202-8EFB-4229-9CD2-BE7FA8ECEB4B}" destId="{E2DB31E3-FBA6-4728-8B83-925B529620FF}" srcOrd="5" destOrd="0" presId="urn:microsoft.com/office/officeart/2005/8/layout/vProcess5"/>
    <dgm:cxn modelId="{08E2EB4E-1FC5-4E5B-A1F4-D4B89E95F6A3}" type="presParOf" srcId="{04995202-8EFB-4229-9CD2-BE7FA8ECEB4B}" destId="{3B9DD323-C3D8-471F-82B5-4CFEF6E7FA12}" srcOrd="6" destOrd="0" presId="urn:microsoft.com/office/officeart/2005/8/layout/vProcess5"/>
    <dgm:cxn modelId="{60BA1B65-C1F7-4580-B04E-F1CC05A7794D}" type="presParOf" srcId="{04995202-8EFB-4229-9CD2-BE7FA8ECEB4B}" destId="{281B5609-5C37-4B78-90AD-653FC6432DDF}" srcOrd="7" destOrd="0" presId="urn:microsoft.com/office/officeart/2005/8/layout/vProcess5"/>
    <dgm:cxn modelId="{CAEC3306-D535-43DD-8804-9B717C3F6DFD}" type="presParOf" srcId="{04995202-8EFB-4229-9CD2-BE7FA8ECEB4B}" destId="{6EC2C206-3875-4E4A-AD77-BCCE328B6AD2}" srcOrd="8" destOrd="0" presId="urn:microsoft.com/office/officeart/2005/8/layout/vProcess5"/>
    <dgm:cxn modelId="{DD5B0BE5-70DF-4D4F-8A8B-71756F6A61BF}" type="presParOf" srcId="{04995202-8EFB-4229-9CD2-BE7FA8ECEB4B}" destId="{51D5634D-3EFF-4232-83CE-F6338B7E8926}" srcOrd="9" destOrd="0" presId="urn:microsoft.com/office/officeart/2005/8/layout/vProcess5"/>
    <dgm:cxn modelId="{14AFB80F-88FA-49A6-8348-B8893D431D4C}" type="presParOf" srcId="{04995202-8EFB-4229-9CD2-BE7FA8ECEB4B}" destId="{82BCDE01-A389-4947-8610-8D972335CC72}" srcOrd="10" destOrd="0" presId="urn:microsoft.com/office/officeart/2005/8/layout/vProcess5"/>
    <dgm:cxn modelId="{BAB3EEBD-A99B-4B10-8225-FAC0F1ABB01C}" type="presParOf" srcId="{04995202-8EFB-4229-9CD2-BE7FA8ECEB4B}" destId="{F2873FB8-AABE-4A75-B971-7CDCE52A9A65}" srcOrd="11" destOrd="0" presId="urn:microsoft.com/office/officeart/2005/8/layout/vProcess5"/>
    <dgm:cxn modelId="{ED9B4BBA-F75E-43A7-850E-D9A717E372AF}" type="presParOf" srcId="{04995202-8EFB-4229-9CD2-BE7FA8ECEB4B}" destId="{AF336FA0-13B5-452A-8AF6-5564C0F2E55C}" srcOrd="12" destOrd="0" presId="urn:microsoft.com/office/officeart/2005/8/layout/vProcess5"/>
    <dgm:cxn modelId="{9A3A3B27-E49C-41AA-BE50-F568486C3C92}" type="presParOf" srcId="{04995202-8EFB-4229-9CD2-BE7FA8ECEB4B}" destId="{977239E3-D145-429E-A468-FF2EB14C11F7}" srcOrd="13" destOrd="0" presId="urn:microsoft.com/office/officeart/2005/8/layout/vProcess5"/>
    <dgm:cxn modelId="{CA2C1ED5-C979-4AE2-85CB-7A01C388177C}" type="presParOf" srcId="{04995202-8EFB-4229-9CD2-BE7FA8ECEB4B}" destId="{A55560C9-A966-4F81-8D8F-E760BC43CE2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96154A-A6BD-4E89-ADFA-F45D83032D62}" type="doc">
      <dgm:prSet loTypeId="urn:microsoft.com/office/officeart/2005/8/layout/vProcess5" loCatId="process" qsTypeId="urn:microsoft.com/office/officeart/2005/8/quickstyle/simple3" qsCatId="simple" csTypeId="urn:microsoft.com/office/officeart/2005/8/colors/accent5_2" csCatId="accent5" phldr="1"/>
      <dgm:spPr/>
      <dgm:t>
        <a:bodyPr/>
        <a:lstStyle/>
        <a:p>
          <a:endParaRPr lang="en-GB"/>
        </a:p>
      </dgm:t>
    </dgm:pt>
    <dgm:pt modelId="{555B699B-0019-47FF-8FF7-09F86220E98B}">
      <dgm:prSet phldrT="[Text]"/>
      <dgm:spPr/>
      <dgm:t>
        <a:bodyPr/>
        <a:lstStyle/>
        <a:p>
          <a:r>
            <a:rPr lang="en-GB" dirty="0"/>
            <a:t>The germ of an idea…</a:t>
          </a:r>
        </a:p>
      </dgm:t>
    </dgm:pt>
    <dgm:pt modelId="{6296F636-D862-47BA-9192-51C4CDC3BA86}" type="parTrans" cxnId="{BE85107D-7BC2-41A2-A754-B5FFAB822F5F}">
      <dgm:prSet/>
      <dgm:spPr/>
      <dgm:t>
        <a:bodyPr/>
        <a:lstStyle/>
        <a:p>
          <a:endParaRPr lang="en-GB"/>
        </a:p>
      </dgm:t>
    </dgm:pt>
    <dgm:pt modelId="{E9C665E4-9B4E-4B1A-9C30-20B16301BCF6}" type="sibTrans" cxnId="{BE85107D-7BC2-41A2-A754-B5FFAB822F5F}">
      <dgm:prSet/>
      <dgm:spPr>
        <a:ln>
          <a:solidFill>
            <a:schemeClr val="accent5">
              <a:lumMod val="50000"/>
              <a:alpha val="90000"/>
            </a:schemeClr>
          </a:solidFill>
        </a:ln>
      </dgm:spPr>
      <dgm:t>
        <a:bodyPr/>
        <a:lstStyle/>
        <a:p>
          <a:endParaRPr lang="en-GB"/>
        </a:p>
      </dgm:t>
    </dgm:pt>
    <dgm:pt modelId="{1F1E631C-3FE6-4F09-8975-35E10474CB3A}">
      <dgm:prSet phldrT="[Text]"/>
      <dgm:spPr/>
      <dgm:t>
        <a:bodyPr/>
        <a:lstStyle/>
        <a:p>
          <a:r>
            <a:rPr lang="en-GB" dirty="0"/>
            <a:t>What have we got already?</a:t>
          </a:r>
        </a:p>
      </dgm:t>
    </dgm:pt>
    <dgm:pt modelId="{877C23CF-CE60-4092-9E62-8EB8231D5EEE}" type="parTrans" cxnId="{27122B13-27E4-400C-B5A9-613ACB7C2BB5}">
      <dgm:prSet/>
      <dgm:spPr/>
      <dgm:t>
        <a:bodyPr/>
        <a:lstStyle/>
        <a:p>
          <a:endParaRPr lang="en-GB"/>
        </a:p>
      </dgm:t>
    </dgm:pt>
    <dgm:pt modelId="{BBF84F9B-B315-447C-86F7-A947A6176DEA}" type="sibTrans" cxnId="{27122B13-27E4-400C-B5A9-613ACB7C2BB5}">
      <dgm:prSet/>
      <dgm:spPr>
        <a:ln>
          <a:solidFill>
            <a:schemeClr val="accent5">
              <a:lumMod val="50000"/>
              <a:alpha val="90000"/>
            </a:schemeClr>
          </a:solidFill>
        </a:ln>
      </dgm:spPr>
      <dgm:t>
        <a:bodyPr/>
        <a:lstStyle/>
        <a:p>
          <a:endParaRPr lang="en-GB"/>
        </a:p>
      </dgm:t>
    </dgm:pt>
    <dgm:pt modelId="{E3580707-DD30-4395-BC32-2C2D466AC68E}">
      <dgm:prSet phldrT="[Text]"/>
      <dgm:spPr/>
      <dgm:t>
        <a:bodyPr/>
        <a:lstStyle/>
        <a:p>
          <a:r>
            <a:rPr lang="en-GB" dirty="0"/>
            <a:t>Challenges</a:t>
          </a:r>
        </a:p>
      </dgm:t>
    </dgm:pt>
    <dgm:pt modelId="{9DB3B81F-08DB-49E2-84C5-EB07EC733738}" type="parTrans" cxnId="{662B8EBB-BA6B-4626-AD3B-755B5950CB39}">
      <dgm:prSet/>
      <dgm:spPr/>
      <dgm:t>
        <a:bodyPr/>
        <a:lstStyle/>
        <a:p>
          <a:endParaRPr lang="en-GB"/>
        </a:p>
      </dgm:t>
    </dgm:pt>
    <dgm:pt modelId="{C766C62B-9388-4B02-B6A4-39704386C84F}" type="sibTrans" cxnId="{662B8EBB-BA6B-4626-AD3B-755B5950CB39}">
      <dgm:prSet/>
      <dgm:spPr>
        <a:ln>
          <a:solidFill>
            <a:schemeClr val="accent5">
              <a:lumMod val="50000"/>
              <a:alpha val="90000"/>
            </a:schemeClr>
          </a:solidFill>
        </a:ln>
      </dgm:spPr>
      <dgm:t>
        <a:bodyPr/>
        <a:lstStyle/>
        <a:p>
          <a:endParaRPr lang="en-GB"/>
        </a:p>
      </dgm:t>
    </dgm:pt>
    <dgm:pt modelId="{63C091BA-CA56-4397-993A-24F02609F6D8}">
      <dgm:prSet phldrT="[Text]"/>
      <dgm:spPr/>
      <dgm:t>
        <a:bodyPr/>
        <a:lstStyle/>
        <a:p>
          <a:r>
            <a:rPr lang="en-GB" dirty="0"/>
            <a:t>Solutions…?</a:t>
          </a:r>
        </a:p>
      </dgm:t>
    </dgm:pt>
    <dgm:pt modelId="{A93FF73E-0229-4B5E-ACE3-7438597A81E3}" type="parTrans" cxnId="{D5F8A61B-6CF6-4FCE-9FE3-CBFE63CBD495}">
      <dgm:prSet/>
      <dgm:spPr/>
      <dgm:t>
        <a:bodyPr/>
        <a:lstStyle/>
        <a:p>
          <a:endParaRPr lang="en-GB"/>
        </a:p>
      </dgm:t>
    </dgm:pt>
    <dgm:pt modelId="{645A5084-1B25-4539-B33E-3E2AB5F1DBB9}" type="sibTrans" cxnId="{D5F8A61B-6CF6-4FCE-9FE3-CBFE63CBD495}">
      <dgm:prSet/>
      <dgm:spPr/>
      <dgm:t>
        <a:bodyPr/>
        <a:lstStyle/>
        <a:p>
          <a:endParaRPr lang="en-GB"/>
        </a:p>
      </dgm:t>
    </dgm:pt>
    <dgm:pt modelId="{9E56E055-3E10-4316-BF17-66B3BE58D34B}">
      <dgm:prSet phldrT="[Text]"/>
      <dgm:spPr/>
      <dgm:t>
        <a:bodyPr/>
        <a:lstStyle/>
        <a:p>
          <a:r>
            <a:rPr lang="en-GB" dirty="0"/>
            <a:t>What on earth is going on?</a:t>
          </a:r>
        </a:p>
      </dgm:t>
    </dgm:pt>
    <dgm:pt modelId="{32C709B5-5AAF-4551-A615-B0E4F2AA0742}" type="parTrans" cxnId="{63AE6540-4A60-40E1-B282-66DF8335D416}">
      <dgm:prSet/>
      <dgm:spPr/>
      <dgm:t>
        <a:bodyPr/>
        <a:lstStyle/>
        <a:p>
          <a:endParaRPr lang="en-GB"/>
        </a:p>
      </dgm:t>
    </dgm:pt>
    <dgm:pt modelId="{DBE6F587-F7BC-4905-B778-53D6DE9D5375}" type="sibTrans" cxnId="{63AE6540-4A60-40E1-B282-66DF8335D416}">
      <dgm:prSet/>
      <dgm:spPr>
        <a:ln>
          <a:solidFill>
            <a:schemeClr val="accent5">
              <a:lumMod val="50000"/>
              <a:alpha val="90000"/>
            </a:schemeClr>
          </a:solidFill>
        </a:ln>
      </dgm:spPr>
      <dgm:t>
        <a:bodyPr/>
        <a:lstStyle/>
        <a:p>
          <a:endParaRPr lang="en-GB"/>
        </a:p>
      </dgm:t>
    </dgm:pt>
    <dgm:pt modelId="{04995202-8EFB-4229-9CD2-BE7FA8ECEB4B}" type="pres">
      <dgm:prSet presAssocID="{FB96154A-A6BD-4E89-ADFA-F45D83032D62}" presName="outerComposite" presStyleCnt="0">
        <dgm:presLayoutVars>
          <dgm:chMax val="5"/>
          <dgm:dir/>
          <dgm:resizeHandles val="exact"/>
        </dgm:presLayoutVars>
      </dgm:prSet>
      <dgm:spPr/>
    </dgm:pt>
    <dgm:pt modelId="{8A728859-1DFD-4618-93D0-01BC2E90A24E}" type="pres">
      <dgm:prSet presAssocID="{FB96154A-A6BD-4E89-ADFA-F45D83032D62}" presName="dummyMaxCanvas" presStyleCnt="0">
        <dgm:presLayoutVars/>
      </dgm:prSet>
      <dgm:spPr/>
    </dgm:pt>
    <dgm:pt modelId="{EF77A984-E038-4E52-AE43-591A7289C2AB}" type="pres">
      <dgm:prSet presAssocID="{FB96154A-A6BD-4E89-ADFA-F45D83032D62}" presName="FiveNodes_1" presStyleLbl="node1" presStyleIdx="0" presStyleCnt="5">
        <dgm:presLayoutVars>
          <dgm:bulletEnabled val="1"/>
        </dgm:presLayoutVars>
      </dgm:prSet>
      <dgm:spPr/>
    </dgm:pt>
    <dgm:pt modelId="{047B988E-5676-4BBE-B63A-3CBB1D4789D6}" type="pres">
      <dgm:prSet presAssocID="{FB96154A-A6BD-4E89-ADFA-F45D83032D62}" presName="FiveNodes_2" presStyleLbl="node1" presStyleIdx="1" presStyleCnt="5">
        <dgm:presLayoutVars>
          <dgm:bulletEnabled val="1"/>
        </dgm:presLayoutVars>
      </dgm:prSet>
      <dgm:spPr/>
    </dgm:pt>
    <dgm:pt modelId="{41ADDA70-A3B7-470D-BF9A-69A6629AA61F}" type="pres">
      <dgm:prSet presAssocID="{FB96154A-A6BD-4E89-ADFA-F45D83032D62}" presName="FiveNodes_3" presStyleLbl="node1" presStyleIdx="2" presStyleCnt="5">
        <dgm:presLayoutVars>
          <dgm:bulletEnabled val="1"/>
        </dgm:presLayoutVars>
      </dgm:prSet>
      <dgm:spPr/>
    </dgm:pt>
    <dgm:pt modelId="{7AD4BCBE-40E1-4AC3-AAE7-96F4DB524C4C}" type="pres">
      <dgm:prSet presAssocID="{FB96154A-A6BD-4E89-ADFA-F45D83032D62}" presName="FiveNodes_4" presStyleLbl="node1" presStyleIdx="3" presStyleCnt="5">
        <dgm:presLayoutVars>
          <dgm:bulletEnabled val="1"/>
        </dgm:presLayoutVars>
      </dgm:prSet>
      <dgm:spPr/>
    </dgm:pt>
    <dgm:pt modelId="{E2DB31E3-FBA6-4728-8B83-925B529620FF}" type="pres">
      <dgm:prSet presAssocID="{FB96154A-A6BD-4E89-ADFA-F45D83032D62}" presName="FiveNodes_5" presStyleLbl="node1" presStyleIdx="4" presStyleCnt="5">
        <dgm:presLayoutVars>
          <dgm:bulletEnabled val="1"/>
        </dgm:presLayoutVars>
      </dgm:prSet>
      <dgm:spPr/>
    </dgm:pt>
    <dgm:pt modelId="{3B9DD323-C3D8-471F-82B5-4CFEF6E7FA12}" type="pres">
      <dgm:prSet presAssocID="{FB96154A-A6BD-4E89-ADFA-F45D83032D62}" presName="FiveConn_1-2" presStyleLbl="fgAccFollowNode1" presStyleIdx="0" presStyleCnt="4">
        <dgm:presLayoutVars>
          <dgm:bulletEnabled val="1"/>
        </dgm:presLayoutVars>
      </dgm:prSet>
      <dgm:spPr/>
    </dgm:pt>
    <dgm:pt modelId="{281B5609-5C37-4B78-90AD-653FC6432DDF}" type="pres">
      <dgm:prSet presAssocID="{FB96154A-A6BD-4E89-ADFA-F45D83032D62}" presName="FiveConn_2-3" presStyleLbl="fgAccFollowNode1" presStyleIdx="1" presStyleCnt="4">
        <dgm:presLayoutVars>
          <dgm:bulletEnabled val="1"/>
        </dgm:presLayoutVars>
      </dgm:prSet>
      <dgm:spPr/>
    </dgm:pt>
    <dgm:pt modelId="{6EC2C206-3875-4E4A-AD77-BCCE328B6AD2}" type="pres">
      <dgm:prSet presAssocID="{FB96154A-A6BD-4E89-ADFA-F45D83032D62}" presName="FiveConn_3-4" presStyleLbl="fgAccFollowNode1" presStyleIdx="2" presStyleCnt="4">
        <dgm:presLayoutVars>
          <dgm:bulletEnabled val="1"/>
        </dgm:presLayoutVars>
      </dgm:prSet>
      <dgm:spPr/>
    </dgm:pt>
    <dgm:pt modelId="{51D5634D-3EFF-4232-83CE-F6338B7E8926}" type="pres">
      <dgm:prSet presAssocID="{FB96154A-A6BD-4E89-ADFA-F45D83032D62}" presName="FiveConn_4-5" presStyleLbl="fgAccFollowNode1" presStyleIdx="3" presStyleCnt="4">
        <dgm:presLayoutVars>
          <dgm:bulletEnabled val="1"/>
        </dgm:presLayoutVars>
      </dgm:prSet>
      <dgm:spPr/>
    </dgm:pt>
    <dgm:pt modelId="{82BCDE01-A389-4947-8610-8D972335CC72}" type="pres">
      <dgm:prSet presAssocID="{FB96154A-A6BD-4E89-ADFA-F45D83032D62}" presName="FiveNodes_1_text" presStyleLbl="node1" presStyleIdx="4" presStyleCnt="5">
        <dgm:presLayoutVars>
          <dgm:bulletEnabled val="1"/>
        </dgm:presLayoutVars>
      </dgm:prSet>
      <dgm:spPr/>
    </dgm:pt>
    <dgm:pt modelId="{F2873FB8-AABE-4A75-B971-7CDCE52A9A65}" type="pres">
      <dgm:prSet presAssocID="{FB96154A-A6BD-4E89-ADFA-F45D83032D62}" presName="FiveNodes_2_text" presStyleLbl="node1" presStyleIdx="4" presStyleCnt="5">
        <dgm:presLayoutVars>
          <dgm:bulletEnabled val="1"/>
        </dgm:presLayoutVars>
      </dgm:prSet>
      <dgm:spPr/>
    </dgm:pt>
    <dgm:pt modelId="{AF336FA0-13B5-452A-8AF6-5564C0F2E55C}" type="pres">
      <dgm:prSet presAssocID="{FB96154A-A6BD-4E89-ADFA-F45D83032D62}" presName="FiveNodes_3_text" presStyleLbl="node1" presStyleIdx="4" presStyleCnt="5">
        <dgm:presLayoutVars>
          <dgm:bulletEnabled val="1"/>
        </dgm:presLayoutVars>
      </dgm:prSet>
      <dgm:spPr/>
    </dgm:pt>
    <dgm:pt modelId="{977239E3-D145-429E-A468-FF2EB14C11F7}" type="pres">
      <dgm:prSet presAssocID="{FB96154A-A6BD-4E89-ADFA-F45D83032D62}" presName="FiveNodes_4_text" presStyleLbl="node1" presStyleIdx="4" presStyleCnt="5">
        <dgm:presLayoutVars>
          <dgm:bulletEnabled val="1"/>
        </dgm:presLayoutVars>
      </dgm:prSet>
      <dgm:spPr/>
    </dgm:pt>
    <dgm:pt modelId="{A55560C9-A966-4F81-8D8F-E760BC43CE23}" type="pres">
      <dgm:prSet presAssocID="{FB96154A-A6BD-4E89-ADFA-F45D83032D62}" presName="FiveNodes_5_text" presStyleLbl="node1" presStyleIdx="4" presStyleCnt="5">
        <dgm:presLayoutVars>
          <dgm:bulletEnabled val="1"/>
        </dgm:presLayoutVars>
      </dgm:prSet>
      <dgm:spPr/>
    </dgm:pt>
  </dgm:ptLst>
  <dgm:cxnLst>
    <dgm:cxn modelId="{2F8A6E0C-D04B-40FC-8EE0-94DE3E9A8EF7}" type="presOf" srcId="{63C091BA-CA56-4397-993A-24F02609F6D8}" destId="{A55560C9-A966-4F81-8D8F-E760BC43CE23}" srcOrd="1" destOrd="0" presId="urn:microsoft.com/office/officeart/2005/8/layout/vProcess5"/>
    <dgm:cxn modelId="{27122B13-27E4-400C-B5A9-613ACB7C2BB5}" srcId="{FB96154A-A6BD-4E89-ADFA-F45D83032D62}" destId="{1F1E631C-3FE6-4F09-8975-35E10474CB3A}" srcOrd="2" destOrd="0" parTransId="{877C23CF-CE60-4092-9E62-8EB8231D5EEE}" sibTransId="{BBF84F9B-B315-447C-86F7-A947A6176DEA}"/>
    <dgm:cxn modelId="{D5F8A61B-6CF6-4FCE-9FE3-CBFE63CBD495}" srcId="{FB96154A-A6BD-4E89-ADFA-F45D83032D62}" destId="{63C091BA-CA56-4397-993A-24F02609F6D8}" srcOrd="4" destOrd="0" parTransId="{A93FF73E-0229-4B5E-ACE3-7438597A81E3}" sibTransId="{645A5084-1B25-4539-B33E-3E2AB5F1DBB9}"/>
    <dgm:cxn modelId="{63AE6540-4A60-40E1-B282-66DF8335D416}" srcId="{FB96154A-A6BD-4E89-ADFA-F45D83032D62}" destId="{9E56E055-3E10-4316-BF17-66B3BE58D34B}" srcOrd="0" destOrd="0" parTransId="{32C709B5-5AAF-4551-A615-B0E4F2AA0742}" sibTransId="{DBE6F587-F7BC-4905-B778-53D6DE9D5375}"/>
    <dgm:cxn modelId="{22407967-3DA4-4F70-9797-164826B6A56E}" type="presOf" srcId="{BBF84F9B-B315-447C-86F7-A947A6176DEA}" destId="{6EC2C206-3875-4E4A-AD77-BCCE328B6AD2}" srcOrd="0" destOrd="0" presId="urn:microsoft.com/office/officeart/2005/8/layout/vProcess5"/>
    <dgm:cxn modelId="{DD42FC6A-CA98-40E0-820B-B6712B0B439B}" type="presOf" srcId="{E3580707-DD30-4395-BC32-2C2D466AC68E}" destId="{977239E3-D145-429E-A468-FF2EB14C11F7}" srcOrd="1" destOrd="0" presId="urn:microsoft.com/office/officeart/2005/8/layout/vProcess5"/>
    <dgm:cxn modelId="{7199086C-F0D6-41DE-AC1F-A8FDCB7C5BA7}" type="presOf" srcId="{DBE6F587-F7BC-4905-B778-53D6DE9D5375}" destId="{3B9DD323-C3D8-471F-82B5-4CFEF6E7FA12}" srcOrd="0" destOrd="0" presId="urn:microsoft.com/office/officeart/2005/8/layout/vProcess5"/>
    <dgm:cxn modelId="{8F97114C-ACAF-4BED-859C-5FD3E1400CEF}" type="presOf" srcId="{9E56E055-3E10-4316-BF17-66B3BE58D34B}" destId="{82BCDE01-A389-4947-8610-8D972335CC72}" srcOrd="1" destOrd="0" presId="urn:microsoft.com/office/officeart/2005/8/layout/vProcess5"/>
    <dgm:cxn modelId="{EA2E8170-C62A-40CC-8963-66F0E72E2546}" type="presOf" srcId="{C766C62B-9388-4B02-B6A4-39704386C84F}" destId="{51D5634D-3EFF-4232-83CE-F6338B7E8926}" srcOrd="0" destOrd="0" presId="urn:microsoft.com/office/officeart/2005/8/layout/vProcess5"/>
    <dgm:cxn modelId="{23D0B477-CFD9-4988-A0BC-A2F49837B689}" type="presOf" srcId="{555B699B-0019-47FF-8FF7-09F86220E98B}" destId="{F2873FB8-AABE-4A75-B971-7CDCE52A9A65}" srcOrd="1" destOrd="0" presId="urn:microsoft.com/office/officeart/2005/8/layout/vProcess5"/>
    <dgm:cxn modelId="{BE85107D-7BC2-41A2-A754-B5FFAB822F5F}" srcId="{FB96154A-A6BD-4E89-ADFA-F45D83032D62}" destId="{555B699B-0019-47FF-8FF7-09F86220E98B}" srcOrd="1" destOrd="0" parTransId="{6296F636-D862-47BA-9192-51C4CDC3BA86}" sibTransId="{E9C665E4-9B4E-4B1A-9C30-20B16301BCF6}"/>
    <dgm:cxn modelId="{9E595B89-44C2-4532-8781-5585226CC936}" type="presOf" srcId="{9E56E055-3E10-4316-BF17-66B3BE58D34B}" destId="{EF77A984-E038-4E52-AE43-591A7289C2AB}" srcOrd="0" destOrd="0" presId="urn:microsoft.com/office/officeart/2005/8/layout/vProcess5"/>
    <dgm:cxn modelId="{37642698-AF6E-4B6A-A805-B5BFBA678681}" type="presOf" srcId="{FB96154A-A6BD-4E89-ADFA-F45D83032D62}" destId="{04995202-8EFB-4229-9CD2-BE7FA8ECEB4B}" srcOrd="0" destOrd="0" presId="urn:microsoft.com/office/officeart/2005/8/layout/vProcess5"/>
    <dgm:cxn modelId="{40EE86AB-045F-4E12-993E-CFEB743F8A92}" type="presOf" srcId="{63C091BA-CA56-4397-993A-24F02609F6D8}" destId="{E2DB31E3-FBA6-4728-8B83-925B529620FF}" srcOrd="0" destOrd="0" presId="urn:microsoft.com/office/officeart/2005/8/layout/vProcess5"/>
    <dgm:cxn modelId="{65FF62AF-005F-478C-887E-C7E48D6C2324}" type="presOf" srcId="{1F1E631C-3FE6-4F09-8975-35E10474CB3A}" destId="{AF336FA0-13B5-452A-8AF6-5564C0F2E55C}" srcOrd="1" destOrd="0" presId="urn:microsoft.com/office/officeart/2005/8/layout/vProcess5"/>
    <dgm:cxn modelId="{662B8EBB-BA6B-4626-AD3B-755B5950CB39}" srcId="{FB96154A-A6BD-4E89-ADFA-F45D83032D62}" destId="{E3580707-DD30-4395-BC32-2C2D466AC68E}" srcOrd="3" destOrd="0" parTransId="{9DB3B81F-08DB-49E2-84C5-EB07EC733738}" sibTransId="{C766C62B-9388-4B02-B6A4-39704386C84F}"/>
    <dgm:cxn modelId="{2FDF32CC-B38C-4B6B-8563-E09A9F74806D}" type="presOf" srcId="{555B699B-0019-47FF-8FF7-09F86220E98B}" destId="{047B988E-5676-4BBE-B63A-3CBB1D4789D6}" srcOrd="0" destOrd="0" presId="urn:microsoft.com/office/officeart/2005/8/layout/vProcess5"/>
    <dgm:cxn modelId="{4277D9E9-3807-41F0-87A8-34270073B1F9}" type="presOf" srcId="{E9C665E4-9B4E-4B1A-9C30-20B16301BCF6}" destId="{281B5609-5C37-4B78-90AD-653FC6432DDF}" srcOrd="0" destOrd="0" presId="urn:microsoft.com/office/officeart/2005/8/layout/vProcess5"/>
    <dgm:cxn modelId="{5066FCED-739F-4BD5-89B9-B2074A8B2F48}" type="presOf" srcId="{E3580707-DD30-4395-BC32-2C2D466AC68E}" destId="{7AD4BCBE-40E1-4AC3-AAE7-96F4DB524C4C}" srcOrd="0" destOrd="0" presId="urn:microsoft.com/office/officeart/2005/8/layout/vProcess5"/>
    <dgm:cxn modelId="{B9B5B5F1-2FBB-405F-BF22-11460E47B515}" type="presOf" srcId="{1F1E631C-3FE6-4F09-8975-35E10474CB3A}" destId="{41ADDA70-A3B7-470D-BF9A-69A6629AA61F}" srcOrd="0" destOrd="0" presId="urn:microsoft.com/office/officeart/2005/8/layout/vProcess5"/>
    <dgm:cxn modelId="{D3639521-27E5-4EAB-8C80-CF07B3B6EBCE}" type="presParOf" srcId="{04995202-8EFB-4229-9CD2-BE7FA8ECEB4B}" destId="{8A728859-1DFD-4618-93D0-01BC2E90A24E}" srcOrd="0" destOrd="0" presId="urn:microsoft.com/office/officeart/2005/8/layout/vProcess5"/>
    <dgm:cxn modelId="{692EBFE6-341A-4789-BCC7-B4F3E6EE5758}" type="presParOf" srcId="{04995202-8EFB-4229-9CD2-BE7FA8ECEB4B}" destId="{EF77A984-E038-4E52-AE43-591A7289C2AB}" srcOrd="1" destOrd="0" presId="urn:microsoft.com/office/officeart/2005/8/layout/vProcess5"/>
    <dgm:cxn modelId="{869C9F54-348D-4AB6-9D66-65061DF6BF80}" type="presParOf" srcId="{04995202-8EFB-4229-9CD2-BE7FA8ECEB4B}" destId="{047B988E-5676-4BBE-B63A-3CBB1D4789D6}" srcOrd="2" destOrd="0" presId="urn:microsoft.com/office/officeart/2005/8/layout/vProcess5"/>
    <dgm:cxn modelId="{281DEAF4-F78C-4014-B038-34BCB9358E45}" type="presParOf" srcId="{04995202-8EFB-4229-9CD2-BE7FA8ECEB4B}" destId="{41ADDA70-A3B7-470D-BF9A-69A6629AA61F}" srcOrd="3" destOrd="0" presId="urn:microsoft.com/office/officeart/2005/8/layout/vProcess5"/>
    <dgm:cxn modelId="{32FC313C-0786-491F-AFCA-05E88AF37D9A}" type="presParOf" srcId="{04995202-8EFB-4229-9CD2-BE7FA8ECEB4B}" destId="{7AD4BCBE-40E1-4AC3-AAE7-96F4DB524C4C}" srcOrd="4" destOrd="0" presId="urn:microsoft.com/office/officeart/2005/8/layout/vProcess5"/>
    <dgm:cxn modelId="{77969B22-F71D-46F0-AFDB-313FAF8260A7}" type="presParOf" srcId="{04995202-8EFB-4229-9CD2-BE7FA8ECEB4B}" destId="{E2DB31E3-FBA6-4728-8B83-925B529620FF}" srcOrd="5" destOrd="0" presId="urn:microsoft.com/office/officeart/2005/8/layout/vProcess5"/>
    <dgm:cxn modelId="{08E2EB4E-1FC5-4E5B-A1F4-D4B89E95F6A3}" type="presParOf" srcId="{04995202-8EFB-4229-9CD2-BE7FA8ECEB4B}" destId="{3B9DD323-C3D8-471F-82B5-4CFEF6E7FA12}" srcOrd="6" destOrd="0" presId="urn:microsoft.com/office/officeart/2005/8/layout/vProcess5"/>
    <dgm:cxn modelId="{60BA1B65-C1F7-4580-B04E-F1CC05A7794D}" type="presParOf" srcId="{04995202-8EFB-4229-9CD2-BE7FA8ECEB4B}" destId="{281B5609-5C37-4B78-90AD-653FC6432DDF}" srcOrd="7" destOrd="0" presId="urn:microsoft.com/office/officeart/2005/8/layout/vProcess5"/>
    <dgm:cxn modelId="{CAEC3306-D535-43DD-8804-9B717C3F6DFD}" type="presParOf" srcId="{04995202-8EFB-4229-9CD2-BE7FA8ECEB4B}" destId="{6EC2C206-3875-4E4A-AD77-BCCE328B6AD2}" srcOrd="8" destOrd="0" presId="urn:microsoft.com/office/officeart/2005/8/layout/vProcess5"/>
    <dgm:cxn modelId="{DD5B0BE5-70DF-4D4F-8A8B-71756F6A61BF}" type="presParOf" srcId="{04995202-8EFB-4229-9CD2-BE7FA8ECEB4B}" destId="{51D5634D-3EFF-4232-83CE-F6338B7E8926}" srcOrd="9" destOrd="0" presId="urn:microsoft.com/office/officeart/2005/8/layout/vProcess5"/>
    <dgm:cxn modelId="{14AFB80F-88FA-49A6-8348-B8893D431D4C}" type="presParOf" srcId="{04995202-8EFB-4229-9CD2-BE7FA8ECEB4B}" destId="{82BCDE01-A389-4947-8610-8D972335CC72}" srcOrd="10" destOrd="0" presId="urn:microsoft.com/office/officeart/2005/8/layout/vProcess5"/>
    <dgm:cxn modelId="{BAB3EEBD-A99B-4B10-8225-FAC0F1ABB01C}" type="presParOf" srcId="{04995202-8EFB-4229-9CD2-BE7FA8ECEB4B}" destId="{F2873FB8-AABE-4A75-B971-7CDCE52A9A65}" srcOrd="11" destOrd="0" presId="urn:microsoft.com/office/officeart/2005/8/layout/vProcess5"/>
    <dgm:cxn modelId="{ED9B4BBA-F75E-43A7-850E-D9A717E372AF}" type="presParOf" srcId="{04995202-8EFB-4229-9CD2-BE7FA8ECEB4B}" destId="{AF336FA0-13B5-452A-8AF6-5564C0F2E55C}" srcOrd="12" destOrd="0" presId="urn:microsoft.com/office/officeart/2005/8/layout/vProcess5"/>
    <dgm:cxn modelId="{9A3A3B27-E49C-41AA-BE50-F568486C3C92}" type="presParOf" srcId="{04995202-8EFB-4229-9CD2-BE7FA8ECEB4B}" destId="{977239E3-D145-429E-A468-FF2EB14C11F7}" srcOrd="13" destOrd="0" presId="urn:microsoft.com/office/officeart/2005/8/layout/vProcess5"/>
    <dgm:cxn modelId="{CA2C1ED5-C979-4AE2-85CB-7A01C388177C}" type="presParOf" srcId="{04995202-8EFB-4229-9CD2-BE7FA8ECEB4B}" destId="{A55560C9-A966-4F81-8D8F-E760BC43CE2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73C9DF-44B6-4F83-B783-9617584DA7B4}" type="doc">
      <dgm:prSet loTypeId="urn:microsoft.com/office/officeart/2005/8/layout/hierarchy3" loCatId="list" qsTypeId="urn:microsoft.com/office/officeart/2005/8/quickstyle/simple5" qsCatId="simple" csTypeId="urn:microsoft.com/office/officeart/2005/8/colors/accent5_1" csCatId="accent5" phldr="1"/>
      <dgm:spPr/>
      <dgm:t>
        <a:bodyPr/>
        <a:lstStyle/>
        <a:p>
          <a:endParaRPr lang="en-GB"/>
        </a:p>
      </dgm:t>
    </dgm:pt>
    <dgm:pt modelId="{E7EBAA83-E995-4146-9094-2270EE1245B3}">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What time?</a:t>
          </a:r>
        </a:p>
      </dgm:t>
    </dgm:pt>
    <dgm:pt modelId="{6733E623-5B5E-47DB-A991-01BB4F8E8134}" type="parTrans" cxnId="{DD2B6D80-25DA-40C7-BEEC-8BC0E99BFB13}">
      <dgm:prSet/>
      <dgm:spPr/>
      <dgm:t>
        <a:bodyPr/>
        <a:lstStyle/>
        <a:p>
          <a:endParaRPr lang="en-GB"/>
        </a:p>
      </dgm:t>
    </dgm:pt>
    <dgm:pt modelId="{2E32FA10-7735-4408-9EBC-844ACCB1D4A0}" type="sibTrans" cxnId="{DD2B6D80-25DA-40C7-BEEC-8BC0E99BFB13}">
      <dgm:prSet/>
      <dgm:spPr/>
      <dgm:t>
        <a:bodyPr/>
        <a:lstStyle/>
        <a:p>
          <a:endParaRPr lang="en-GB"/>
        </a:p>
      </dgm:t>
    </dgm:pt>
    <dgm:pt modelId="{A7E2C68D-032E-4DB9-AE4A-E64F08E6FCFB}">
      <dgm:prSet phldrT="[Text]"/>
      <dgm:spPr/>
      <dgm:t>
        <a:bodyPr/>
        <a:lstStyle/>
        <a:p>
          <a:r>
            <a:rPr lang="en-GB" dirty="0"/>
            <a:t>UTC or TAI?</a:t>
          </a:r>
        </a:p>
      </dgm:t>
    </dgm:pt>
    <dgm:pt modelId="{38836116-E406-4315-B2CA-18D958A4D21B}" type="parTrans" cxnId="{40DB558B-0AAE-43A9-9939-E6F7A23D0BAF}">
      <dgm:prSet/>
      <dgm:spPr/>
      <dgm:t>
        <a:bodyPr/>
        <a:lstStyle/>
        <a:p>
          <a:endParaRPr lang="en-GB"/>
        </a:p>
      </dgm:t>
    </dgm:pt>
    <dgm:pt modelId="{C1B4463E-4B8E-43B9-9094-6AA5FD4ACB18}" type="sibTrans" cxnId="{40DB558B-0AAE-43A9-9939-E6F7A23D0BAF}">
      <dgm:prSet/>
      <dgm:spPr/>
      <dgm:t>
        <a:bodyPr/>
        <a:lstStyle/>
        <a:p>
          <a:endParaRPr lang="en-GB"/>
        </a:p>
      </dgm:t>
    </dgm:pt>
    <dgm:pt modelId="{7BCE01C3-6C84-4FD8-963B-9A515AE2B955}">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What date?</a:t>
          </a:r>
        </a:p>
      </dgm:t>
    </dgm:pt>
    <dgm:pt modelId="{97B6C4A1-474C-4199-9591-C07906F96498}" type="parTrans" cxnId="{53F0982D-83F6-4FFA-B90D-AAA27838704C}">
      <dgm:prSet/>
      <dgm:spPr/>
      <dgm:t>
        <a:bodyPr/>
        <a:lstStyle/>
        <a:p>
          <a:endParaRPr lang="en-GB"/>
        </a:p>
      </dgm:t>
    </dgm:pt>
    <dgm:pt modelId="{F0659EE4-42AE-4FB3-BEBE-495A8851972B}" type="sibTrans" cxnId="{53F0982D-83F6-4FFA-B90D-AAA27838704C}">
      <dgm:prSet/>
      <dgm:spPr/>
      <dgm:t>
        <a:bodyPr/>
        <a:lstStyle/>
        <a:p>
          <a:endParaRPr lang="en-GB"/>
        </a:p>
      </dgm:t>
    </dgm:pt>
    <dgm:pt modelId="{F3883023-F715-4B51-8380-08C5D4D27317}">
      <dgm:prSet phldrT="[Text]"/>
      <dgm:spPr/>
      <dgm:t>
        <a:bodyPr/>
        <a:lstStyle/>
        <a:p>
          <a:r>
            <a:rPr lang="en-GB" dirty="0"/>
            <a:t>Day/ </a:t>
          </a:r>
          <a:br>
            <a:rPr lang="en-GB" dirty="0"/>
          </a:br>
          <a:r>
            <a:rPr lang="en-GB" dirty="0"/>
            <a:t>Month/ </a:t>
          </a:r>
          <a:br>
            <a:rPr lang="en-GB" dirty="0"/>
          </a:br>
          <a:r>
            <a:rPr lang="en-GB" dirty="0"/>
            <a:t>Year</a:t>
          </a:r>
        </a:p>
      </dgm:t>
    </dgm:pt>
    <dgm:pt modelId="{D8601C04-0057-4B0A-98E4-EC7D05D53452}" type="parTrans" cxnId="{E613A9E6-E311-4B32-BE9B-707D8C485647}">
      <dgm:prSet/>
      <dgm:spPr/>
      <dgm:t>
        <a:bodyPr/>
        <a:lstStyle/>
        <a:p>
          <a:endParaRPr lang="en-GB"/>
        </a:p>
      </dgm:t>
    </dgm:pt>
    <dgm:pt modelId="{024ED623-F78C-4EB4-AB5F-4E165FF657A5}" type="sibTrans" cxnId="{E613A9E6-E311-4B32-BE9B-707D8C485647}">
      <dgm:prSet/>
      <dgm:spPr/>
      <dgm:t>
        <a:bodyPr/>
        <a:lstStyle/>
        <a:p>
          <a:endParaRPr lang="en-GB"/>
        </a:p>
      </dgm:t>
    </dgm:pt>
    <dgm:pt modelId="{3E7AB5B3-58AF-4A1F-8DFC-46777A92567D}">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What else?</a:t>
          </a:r>
        </a:p>
      </dgm:t>
    </dgm:pt>
    <dgm:pt modelId="{08773D3D-C7DB-41A2-A8CE-F8C2998C7229}" type="parTrans" cxnId="{0A3ADD36-6706-41E4-B86F-568F4AFB4DAF}">
      <dgm:prSet/>
      <dgm:spPr/>
      <dgm:t>
        <a:bodyPr/>
        <a:lstStyle/>
        <a:p>
          <a:endParaRPr lang="en-GB"/>
        </a:p>
      </dgm:t>
    </dgm:pt>
    <dgm:pt modelId="{8CBC95CC-852A-4BD9-9A0B-E7E5C3E6839C}" type="sibTrans" cxnId="{0A3ADD36-6706-41E4-B86F-568F4AFB4DAF}">
      <dgm:prSet/>
      <dgm:spPr/>
      <dgm:t>
        <a:bodyPr/>
        <a:lstStyle/>
        <a:p>
          <a:endParaRPr lang="en-GB"/>
        </a:p>
      </dgm:t>
    </dgm:pt>
    <dgm:pt modelId="{7751F690-0F0D-443A-AC11-F25C84ECE42D}">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What path?</a:t>
          </a:r>
        </a:p>
      </dgm:t>
    </dgm:pt>
    <dgm:pt modelId="{D9C48BAC-A983-4DAA-B55D-3A8D06A3C4B1}" type="parTrans" cxnId="{4970EEDE-0AF2-4D00-8081-A0A6B8E122B9}">
      <dgm:prSet/>
      <dgm:spPr/>
      <dgm:t>
        <a:bodyPr/>
        <a:lstStyle/>
        <a:p>
          <a:endParaRPr lang="en-GB"/>
        </a:p>
      </dgm:t>
    </dgm:pt>
    <dgm:pt modelId="{68CE5507-07E9-48F0-93F4-FCECC6838F8B}" type="sibTrans" cxnId="{4970EEDE-0AF2-4D00-8081-A0A6B8E122B9}">
      <dgm:prSet/>
      <dgm:spPr/>
      <dgm:t>
        <a:bodyPr/>
        <a:lstStyle/>
        <a:p>
          <a:endParaRPr lang="en-GB"/>
        </a:p>
      </dgm:t>
    </dgm:pt>
    <dgm:pt modelId="{D72E5BEC-3FD3-43DE-8BC3-EC38D1DCEAE0}">
      <dgm:prSet phldrT="[Text]"/>
      <dgm:spPr/>
      <dgm:t>
        <a:bodyPr/>
        <a:lstStyle/>
        <a:p>
          <a:r>
            <a:rPr lang="en-GB" dirty="0"/>
            <a:t>Tropospheric correction?</a:t>
          </a:r>
        </a:p>
      </dgm:t>
    </dgm:pt>
    <dgm:pt modelId="{7B169BCD-DC62-4046-8313-FE512D818593}" type="parTrans" cxnId="{58EB805C-2D50-4A47-91A4-010490BA69A3}">
      <dgm:prSet/>
      <dgm:spPr/>
      <dgm:t>
        <a:bodyPr/>
        <a:lstStyle/>
        <a:p>
          <a:endParaRPr lang="en-GB"/>
        </a:p>
      </dgm:t>
    </dgm:pt>
    <dgm:pt modelId="{E31C9444-1EC8-4A79-87AA-DE73F2A93915}" type="sibTrans" cxnId="{58EB805C-2D50-4A47-91A4-010490BA69A3}">
      <dgm:prSet/>
      <dgm:spPr/>
      <dgm:t>
        <a:bodyPr/>
        <a:lstStyle/>
        <a:p>
          <a:endParaRPr lang="en-GB"/>
        </a:p>
      </dgm:t>
    </dgm:pt>
    <dgm:pt modelId="{EF927D4F-0A61-41CF-BBC8-1BFACE17A06C}">
      <dgm:prSet phldrT="[Text]"/>
      <dgm:spPr/>
      <dgm:t>
        <a:bodyPr/>
        <a:lstStyle/>
        <a:p>
          <a:r>
            <a:rPr lang="en-GB" dirty="0"/>
            <a:t>Ground conductivity correction?</a:t>
          </a:r>
        </a:p>
      </dgm:t>
    </dgm:pt>
    <dgm:pt modelId="{99B7B4C7-9152-418E-95F3-63AC811A3F70}" type="parTrans" cxnId="{1940E0D3-F37B-4D58-B4A2-82B9C31245BB}">
      <dgm:prSet/>
      <dgm:spPr/>
      <dgm:t>
        <a:bodyPr/>
        <a:lstStyle/>
        <a:p>
          <a:endParaRPr lang="en-GB"/>
        </a:p>
      </dgm:t>
    </dgm:pt>
    <dgm:pt modelId="{33761B43-2D84-468F-86A4-9A1BAE66D2B7}" type="sibTrans" cxnId="{1940E0D3-F37B-4D58-B4A2-82B9C31245BB}">
      <dgm:prSet/>
      <dgm:spPr/>
      <dgm:t>
        <a:bodyPr/>
        <a:lstStyle/>
        <a:p>
          <a:endParaRPr lang="en-GB"/>
        </a:p>
      </dgm:t>
    </dgm:pt>
    <dgm:pt modelId="{BE5614F4-DB2F-439B-B077-27C0A62C1143}">
      <dgm:prSet phldrT="[Text]"/>
      <dgm:spPr/>
      <dgm:t>
        <a:bodyPr/>
        <a:lstStyle/>
        <a:p>
          <a:r>
            <a:rPr lang="en-GB" dirty="0"/>
            <a:t>Encryption?</a:t>
          </a:r>
        </a:p>
      </dgm:t>
    </dgm:pt>
    <dgm:pt modelId="{D969740B-1C9A-4310-BCB3-2795F4132FF2}" type="parTrans" cxnId="{7E382231-FEA5-4A7E-9F0D-F9C10A2221A1}">
      <dgm:prSet/>
      <dgm:spPr/>
      <dgm:t>
        <a:bodyPr/>
        <a:lstStyle/>
        <a:p>
          <a:endParaRPr lang="en-GB"/>
        </a:p>
      </dgm:t>
    </dgm:pt>
    <dgm:pt modelId="{571B31F8-F439-4417-B9C0-9AD907D2C672}" type="sibTrans" cxnId="{7E382231-FEA5-4A7E-9F0D-F9C10A2221A1}">
      <dgm:prSet/>
      <dgm:spPr/>
      <dgm:t>
        <a:bodyPr/>
        <a:lstStyle/>
        <a:p>
          <a:endParaRPr lang="en-GB"/>
        </a:p>
      </dgm:t>
    </dgm:pt>
    <dgm:pt modelId="{A702B81C-AB21-47D5-8551-82A6A66426C0}">
      <dgm:prSet phldrT="[Text]"/>
      <dgm:spPr/>
      <dgm:t>
        <a:bodyPr/>
        <a:lstStyle/>
        <a:p>
          <a:r>
            <a:rPr lang="en-GB" dirty="0"/>
            <a:t>What have we forgotten?</a:t>
          </a:r>
        </a:p>
      </dgm:t>
    </dgm:pt>
    <dgm:pt modelId="{507B11CB-0C3C-42A5-ADBC-A380A0852E80}" type="parTrans" cxnId="{EED079F8-EF11-4F59-B5CE-ACB74B564367}">
      <dgm:prSet/>
      <dgm:spPr/>
      <dgm:t>
        <a:bodyPr/>
        <a:lstStyle/>
        <a:p>
          <a:endParaRPr lang="en-GB"/>
        </a:p>
      </dgm:t>
    </dgm:pt>
    <dgm:pt modelId="{88C083C6-B1A3-4129-B06E-5D02FA64215F}" type="sibTrans" cxnId="{EED079F8-EF11-4F59-B5CE-ACB74B564367}">
      <dgm:prSet/>
      <dgm:spPr/>
      <dgm:t>
        <a:bodyPr/>
        <a:lstStyle/>
        <a:p>
          <a:endParaRPr lang="en-GB"/>
        </a:p>
      </dgm:t>
    </dgm:pt>
    <dgm:pt modelId="{0768F823-7935-4897-97AA-E0B456825280}">
      <dgm:prSet phldrT="[Text]"/>
      <dgm:spPr/>
      <dgm:t>
        <a:bodyPr/>
        <a:lstStyle/>
        <a:p>
          <a:r>
            <a:rPr lang="en-GB" dirty="0"/>
            <a:t>Leap seconds?</a:t>
          </a:r>
        </a:p>
      </dgm:t>
    </dgm:pt>
    <dgm:pt modelId="{86A9F3EB-2862-4015-82D7-5D31CC072C95}" type="parTrans" cxnId="{E468D17F-DA3F-49F5-8C70-ECA4BFACCFA9}">
      <dgm:prSet/>
      <dgm:spPr/>
      <dgm:t>
        <a:bodyPr/>
        <a:lstStyle/>
        <a:p>
          <a:endParaRPr lang="en-GB"/>
        </a:p>
      </dgm:t>
    </dgm:pt>
    <dgm:pt modelId="{4F1EF089-D712-42EE-BF58-CB5707488C08}" type="sibTrans" cxnId="{E468D17F-DA3F-49F5-8C70-ECA4BFACCFA9}">
      <dgm:prSet/>
      <dgm:spPr/>
      <dgm:t>
        <a:bodyPr/>
        <a:lstStyle/>
        <a:p>
          <a:endParaRPr lang="en-GB"/>
        </a:p>
      </dgm:t>
    </dgm:pt>
    <dgm:pt modelId="{043F7768-331A-4B5A-B349-21A4D74A5E96}">
      <dgm:prSet phldrT="[Text]"/>
      <dgm:spPr/>
      <dgm:t>
        <a:bodyPr/>
        <a:lstStyle/>
        <a:p>
          <a:r>
            <a:rPr lang="en-GB" dirty="0"/>
            <a:t>Daylight saving?</a:t>
          </a:r>
        </a:p>
      </dgm:t>
    </dgm:pt>
    <dgm:pt modelId="{A00ACC53-8ACA-4A1C-BF31-A38888FDF5F7}" type="parTrans" cxnId="{3A0F1ED9-1F95-40B7-B385-1392AC884984}">
      <dgm:prSet/>
      <dgm:spPr/>
      <dgm:t>
        <a:bodyPr/>
        <a:lstStyle/>
        <a:p>
          <a:endParaRPr lang="en-GB"/>
        </a:p>
      </dgm:t>
    </dgm:pt>
    <dgm:pt modelId="{15F1CA50-A0C6-4E5F-B252-1931C72DD03E}" type="sibTrans" cxnId="{3A0F1ED9-1F95-40B7-B385-1392AC884984}">
      <dgm:prSet/>
      <dgm:spPr/>
      <dgm:t>
        <a:bodyPr/>
        <a:lstStyle/>
        <a:p>
          <a:endParaRPr lang="en-GB"/>
        </a:p>
      </dgm:t>
    </dgm:pt>
    <dgm:pt modelId="{9668CEB5-FF00-428E-B8AB-141332719FD5}">
      <dgm:prSet phldrT="[Text]"/>
      <dgm:spPr/>
      <dgm:t>
        <a:bodyPr/>
        <a:lstStyle/>
        <a:p>
          <a:r>
            <a:rPr lang="en-GB" dirty="0"/>
            <a:t>(Modified) Julian Date?</a:t>
          </a:r>
        </a:p>
      </dgm:t>
    </dgm:pt>
    <dgm:pt modelId="{1C0BBBCB-81C4-4B70-A4D2-88F1085E5FED}" type="parTrans" cxnId="{03217CD0-EE54-4A93-9292-E614BBD94D5F}">
      <dgm:prSet/>
      <dgm:spPr/>
      <dgm:t>
        <a:bodyPr/>
        <a:lstStyle/>
        <a:p>
          <a:endParaRPr lang="en-GB"/>
        </a:p>
      </dgm:t>
    </dgm:pt>
    <dgm:pt modelId="{9A336F96-0761-4949-9639-46D20BD799C2}" type="sibTrans" cxnId="{03217CD0-EE54-4A93-9292-E614BBD94D5F}">
      <dgm:prSet/>
      <dgm:spPr/>
      <dgm:t>
        <a:bodyPr/>
        <a:lstStyle/>
        <a:p>
          <a:endParaRPr lang="en-GB"/>
        </a:p>
      </dgm:t>
    </dgm:pt>
    <dgm:pt modelId="{817C507B-B188-457F-A46A-BE9C72B36A42}">
      <dgm:prSet phldrT="[Text]"/>
      <dgm:spPr/>
      <dgm:t>
        <a:bodyPr/>
        <a:lstStyle/>
        <a:p>
          <a:r>
            <a:rPr lang="en-GB" dirty="0"/>
            <a:t>Leap years?</a:t>
          </a:r>
        </a:p>
      </dgm:t>
    </dgm:pt>
    <dgm:pt modelId="{C2817F2E-E7BD-4625-827E-C16F3F6B05BA}" type="parTrans" cxnId="{7DEC1810-DBA1-48EF-AED6-3587E7EB8B11}">
      <dgm:prSet/>
      <dgm:spPr/>
      <dgm:t>
        <a:bodyPr/>
        <a:lstStyle/>
        <a:p>
          <a:endParaRPr lang="en-GB"/>
        </a:p>
      </dgm:t>
    </dgm:pt>
    <dgm:pt modelId="{72A999D6-F741-4C0C-9E5F-8D889FDE06C8}" type="sibTrans" cxnId="{7DEC1810-DBA1-48EF-AED6-3587E7EB8B11}">
      <dgm:prSet/>
      <dgm:spPr/>
      <dgm:t>
        <a:bodyPr/>
        <a:lstStyle/>
        <a:p>
          <a:endParaRPr lang="en-GB"/>
        </a:p>
      </dgm:t>
    </dgm:pt>
    <dgm:pt modelId="{834B390A-125F-4868-863E-7A21B63C5ABA}">
      <dgm:prSet phldrT="[Text]"/>
      <dgm:spPr/>
      <dgm:t>
        <a:bodyPr/>
        <a:lstStyle/>
        <a:p>
          <a:r>
            <a:rPr lang="en-GB" dirty="0"/>
            <a:t>Planned maintenance?</a:t>
          </a:r>
        </a:p>
      </dgm:t>
    </dgm:pt>
    <dgm:pt modelId="{C4C0B152-9032-4DFB-B84F-D701296B1260}" type="parTrans" cxnId="{1C661705-2A16-4C18-888F-3210C168654A}">
      <dgm:prSet/>
      <dgm:spPr/>
      <dgm:t>
        <a:bodyPr/>
        <a:lstStyle/>
        <a:p>
          <a:endParaRPr lang="en-GB"/>
        </a:p>
      </dgm:t>
    </dgm:pt>
    <dgm:pt modelId="{FCE06E96-48AC-410C-B7BB-81AD8854C339}" type="sibTrans" cxnId="{1C661705-2A16-4C18-888F-3210C168654A}">
      <dgm:prSet/>
      <dgm:spPr/>
      <dgm:t>
        <a:bodyPr/>
        <a:lstStyle/>
        <a:p>
          <a:endParaRPr lang="en-GB"/>
        </a:p>
      </dgm:t>
    </dgm:pt>
    <dgm:pt modelId="{7AB72936-7EE7-4807-BB84-F73A79FD1792}">
      <dgm:prSet phldrT="[Text]"/>
      <dgm:spPr/>
      <dgm:t>
        <a:bodyPr/>
        <a:lstStyle/>
        <a:p>
          <a:r>
            <a:rPr lang="en-GB" dirty="0"/>
            <a:t>Assurance?</a:t>
          </a:r>
        </a:p>
      </dgm:t>
    </dgm:pt>
    <dgm:pt modelId="{7043D6A6-C8C6-41EC-9CDA-031FC6BD43D6}" type="parTrans" cxnId="{058C678E-F78D-45EB-ADA8-65A3D67002C1}">
      <dgm:prSet/>
      <dgm:spPr/>
      <dgm:t>
        <a:bodyPr/>
        <a:lstStyle/>
        <a:p>
          <a:endParaRPr lang="en-GB"/>
        </a:p>
      </dgm:t>
    </dgm:pt>
    <dgm:pt modelId="{7A32111A-6E39-44D3-BCCA-103DFD5A625F}" type="sibTrans" cxnId="{058C678E-F78D-45EB-ADA8-65A3D67002C1}">
      <dgm:prSet/>
      <dgm:spPr/>
      <dgm:t>
        <a:bodyPr/>
        <a:lstStyle/>
        <a:p>
          <a:endParaRPr lang="en-GB"/>
        </a:p>
      </dgm:t>
    </dgm:pt>
    <dgm:pt modelId="{20EADA9F-A5FB-4FE2-8327-EEF4A7C0A66C}" type="pres">
      <dgm:prSet presAssocID="{A973C9DF-44B6-4F83-B783-9617584DA7B4}" presName="diagram" presStyleCnt="0">
        <dgm:presLayoutVars>
          <dgm:chPref val="1"/>
          <dgm:dir/>
          <dgm:animOne val="branch"/>
          <dgm:animLvl val="lvl"/>
          <dgm:resizeHandles/>
        </dgm:presLayoutVars>
      </dgm:prSet>
      <dgm:spPr/>
    </dgm:pt>
    <dgm:pt modelId="{A1A4F30E-3B5A-481C-BE24-FA69616394CC}" type="pres">
      <dgm:prSet presAssocID="{E7EBAA83-E995-4146-9094-2270EE1245B3}" presName="root" presStyleCnt="0"/>
      <dgm:spPr/>
    </dgm:pt>
    <dgm:pt modelId="{4894CFFE-6222-4CB3-9E7C-96ABC88074D3}" type="pres">
      <dgm:prSet presAssocID="{E7EBAA83-E995-4146-9094-2270EE1245B3}" presName="rootComposite" presStyleCnt="0"/>
      <dgm:spPr/>
    </dgm:pt>
    <dgm:pt modelId="{4912C07D-0A8A-4022-8CA1-E5AE4C0EC5D6}" type="pres">
      <dgm:prSet presAssocID="{E7EBAA83-E995-4146-9094-2270EE1245B3}" presName="rootText" presStyleLbl="node1" presStyleIdx="0" presStyleCnt="4"/>
      <dgm:spPr/>
    </dgm:pt>
    <dgm:pt modelId="{080C02C7-FF92-47FE-B4F8-7C2CB6E4A968}" type="pres">
      <dgm:prSet presAssocID="{E7EBAA83-E995-4146-9094-2270EE1245B3}" presName="rootConnector" presStyleLbl="node1" presStyleIdx="0" presStyleCnt="4"/>
      <dgm:spPr/>
    </dgm:pt>
    <dgm:pt modelId="{8FBADFB3-A7E8-4C4E-ABCB-7753C7FADF1D}" type="pres">
      <dgm:prSet presAssocID="{E7EBAA83-E995-4146-9094-2270EE1245B3}" presName="childShape" presStyleCnt="0"/>
      <dgm:spPr/>
    </dgm:pt>
    <dgm:pt modelId="{3C628D92-0F21-4995-8BEE-3E4F2EBA758E}" type="pres">
      <dgm:prSet presAssocID="{38836116-E406-4315-B2CA-18D958A4D21B}" presName="Name13" presStyleLbl="parChTrans1D2" presStyleIdx="0" presStyleCnt="12"/>
      <dgm:spPr/>
    </dgm:pt>
    <dgm:pt modelId="{5632D9B8-E997-4D09-9106-9B43B3196A5C}" type="pres">
      <dgm:prSet presAssocID="{A7E2C68D-032E-4DB9-AE4A-E64F08E6FCFB}" presName="childText" presStyleLbl="bgAcc1" presStyleIdx="0" presStyleCnt="12">
        <dgm:presLayoutVars>
          <dgm:bulletEnabled val="1"/>
        </dgm:presLayoutVars>
      </dgm:prSet>
      <dgm:spPr/>
    </dgm:pt>
    <dgm:pt modelId="{7F9677BA-FE1B-491A-9169-1FC2118E27F7}" type="pres">
      <dgm:prSet presAssocID="{86A9F3EB-2862-4015-82D7-5D31CC072C95}" presName="Name13" presStyleLbl="parChTrans1D2" presStyleIdx="1" presStyleCnt="12"/>
      <dgm:spPr/>
    </dgm:pt>
    <dgm:pt modelId="{6F8482D3-909B-4E4F-B021-4E8FB053D859}" type="pres">
      <dgm:prSet presAssocID="{0768F823-7935-4897-97AA-E0B456825280}" presName="childText" presStyleLbl="bgAcc1" presStyleIdx="1" presStyleCnt="12">
        <dgm:presLayoutVars>
          <dgm:bulletEnabled val="1"/>
        </dgm:presLayoutVars>
      </dgm:prSet>
      <dgm:spPr/>
    </dgm:pt>
    <dgm:pt modelId="{04B3F7FF-6D57-4E6E-B403-CC3A2640B4B0}" type="pres">
      <dgm:prSet presAssocID="{A00ACC53-8ACA-4A1C-BF31-A38888FDF5F7}" presName="Name13" presStyleLbl="parChTrans1D2" presStyleIdx="2" presStyleCnt="12"/>
      <dgm:spPr/>
    </dgm:pt>
    <dgm:pt modelId="{23864625-04D4-4E68-94F5-B13FC4627171}" type="pres">
      <dgm:prSet presAssocID="{043F7768-331A-4B5A-B349-21A4D74A5E96}" presName="childText" presStyleLbl="bgAcc1" presStyleIdx="2" presStyleCnt="12">
        <dgm:presLayoutVars>
          <dgm:bulletEnabled val="1"/>
        </dgm:presLayoutVars>
      </dgm:prSet>
      <dgm:spPr/>
    </dgm:pt>
    <dgm:pt modelId="{2CE1F00A-F61F-4B35-99CC-B5CB4AE39400}" type="pres">
      <dgm:prSet presAssocID="{7BCE01C3-6C84-4FD8-963B-9A515AE2B955}" presName="root" presStyleCnt="0"/>
      <dgm:spPr/>
    </dgm:pt>
    <dgm:pt modelId="{7B341B8B-84FA-4400-9FC2-859BDD37034C}" type="pres">
      <dgm:prSet presAssocID="{7BCE01C3-6C84-4FD8-963B-9A515AE2B955}" presName="rootComposite" presStyleCnt="0"/>
      <dgm:spPr/>
    </dgm:pt>
    <dgm:pt modelId="{83D6A213-008D-4457-A691-AD1F164FF2EF}" type="pres">
      <dgm:prSet presAssocID="{7BCE01C3-6C84-4FD8-963B-9A515AE2B955}" presName="rootText" presStyleLbl="node1" presStyleIdx="1" presStyleCnt="4"/>
      <dgm:spPr/>
    </dgm:pt>
    <dgm:pt modelId="{47C09D8A-02D5-4B53-B351-9526627981DA}" type="pres">
      <dgm:prSet presAssocID="{7BCE01C3-6C84-4FD8-963B-9A515AE2B955}" presName="rootConnector" presStyleLbl="node1" presStyleIdx="1" presStyleCnt="4"/>
      <dgm:spPr/>
    </dgm:pt>
    <dgm:pt modelId="{7710AB22-8E3E-48DD-81F8-7957F2D340B2}" type="pres">
      <dgm:prSet presAssocID="{7BCE01C3-6C84-4FD8-963B-9A515AE2B955}" presName="childShape" presStyleCnt="0"/>
      <dgm:spPr/>
    </dgm:pt>
    <dgm:pt modelId="{FF4BFA96-2151-41AF-9545-89F8BE093F5F}" type="pres">
      <dgm:prSet presAssocID="{D8601C04-0057-4B0A-98E4-EC7D05D53452}" presName="Name13" presStyleLbl="parChTrans1D2" presStyleIdx="3" presStyleCnt="12"/>
      <dgm:spPr/>
    </dgm:pt>
    <dgm:pt modelId="{0F209D18-FE05-415A-B3D5-4D7B7574ADD9}" type="pres">
      <dgm:prSet presAssocID="{F3883023-F715-4B51-8380-08C5D4D27317}" presName="childText" presStyleLbl="bgAcc1" presStyleIdx="3" presStyleCnt="12">
        <dgm:presLayoutVars>
          <dgm:bulletEnabled val="1"/>
        </dgm:presLayoutVars>
      </dgm:prSet>
      <dgm:spPr/>
    </dgm:pt>
    <dgm:pt modelId="{0A9C695E-A154-4BD8-B90C-AF9BDEB07A1A}" type="pres">
      <dgm:prSet presAssocID="{1C0BBBCB-81C4-4B70-A4D2-88F1085E5FED}" presName="Name13" presStyleLbl="parChTrans1D2" presStyleIdx="4" presStyleCnt="12"/>
      <dgm:spPr/>
    </dgm:pt>
    <dgm:pt modelId="{D3ADD05A-8B2F-4508-80AC-98ED78CC072D}" type="pres">
      <dgm:prSet presAssocID="{9668CEB5-FF00-428E-B8AB-141332719FD5}" presName="childText" presStyleLbl="bgAcc1" presStyleIdx="4" presStyleCnt="12">
        <dgm:presLayoutVars>
          <dgm:bulletEnabled val="1"/>
        </dgm:presLayoutVars>
      </dgm:prSet>
      <dgm:spPr/>
    </dgm:pt>
    <dgm:pt modelId="{1019E680-D647-4315-A44C-F5C8C8A785CC}" type="pres">
      <dgm:prSet presAssocID="{C2817F2E-E7BD-4625-827E-C16F3F6B05BA}" presName="Name13" presStyleLbl="parChTrans1D2" presStyleIdx="5" presStyleCnt="12"/>
      <dgm:spPr/>
    </dgm:pt>
    <dgm:pt modelId="{A873742A-FB4A-4E4C-9991-868013ECC8A4}" type="pres">
      <dgm:prSet presAssocID="{817C507B-B188-457F-A46A-BE9C72B36A42}" presName="childText" presStyleLbl="bgAcc1" presStyleIdx="5" presStyleCnt="12">
        <dgm:presLayoutVars>
          <dgm:bulletEnabled val="1"/>
        </dgm:presLayoutVars>
      </dgm:prSet>
      <dgm:spPr/>
    </dgm:pt>
    <dgm:pt modelId="{8283E2F3-D701-43CC-A562-24EC9ECA31C5}" type="pres">
      <dgm:prSet presAssocID="{7751F690-0F0D-443A-AC11-F25C84ECE42D}" presName="root" presStyleCnt="0"/>
      <dgm:spPr/>
    </dgm:pt>
    <dgm:pt modelId="{77181D6B-9430-4991-916C-79FD5340B414}" type="pres">
      <dgm:prSet presAssocID="{7751F690-0F0D-443A-AC11-F25C84ECE42D}" presName="rootComposite" presStyleCnt="0"/>
      <dgm:spPr/>
    </dgm:pt>
    <dgm:pt modelId="{4BB9F3B7-C114-4C61-8FA3-44FFBA9B2643}" type="pres">
      <dgm:prSet presAssocID="{7751F690-0F0D-443A-AC11-F25C84ECE42D}" presName="rootText" presStyleLbl="node1" presStyleIdx="2" presStyleCnt="4"/>
      <dgm:spPr/>
    </dgm:pt>
    <dgm:pt modelId="{57313373-1EAB-421D-A89F-844195C546CB}" type="pres">
      <dgm:prSet presAssocID="{7751F690-0F0D-443A-AC11-F25C84ECE42D}" presName="rootConnector" presStyleLbl="node1" presStyleIdx="2" presStyleCnt="4"/>
      <dgm:spPr/>
    </dgm:pt>
    <dgm:pt modelId="{30A26A0F-E172-41D9-83A1-7B98ECA48953}" type="pres">
      <dgm:prSet presAssocID="{7751F690-0F0D-443A-AC11-F25C84ECE42D}" presName="childShape" presStyleCnt="0"/>
      <dgm:spPr/>
    </dgm:pt>
    <dgm:pt modelId="{DCFED503-6BCF-4FEE-AC68-3C88B0F95DE4}" type="pres">
      <dgm:prSet presAssocID="{7B169BCD-DC62-4046-8313-FE512D818593}" presName="Name13" presStyleLbl="parChTrans1D2" presStyleIdx="6" presStyleCnt="12"/>
      <dgm:spPr/>
    </dgm:pt>
    <dgm:pt modelId="{2894BDAA-D307-4AD2-8074-4F75631AA2C9}" type="pres">
      <dgm:prSet presAssocID="{D72E5BEC-3FD3-43DE-8BC3-EC38D1DCEAE0}" presName="childText" presStyleLbl="bgAcc1" presStyleIdx="6" presStyleCnt="12">
        <dgm:presLayoutVars>
          <dgm:bulletEnabled val="1"/>
        </dgm:presLayoutVars>
      </dgm:prSet>
      <dgm:spPr/>
    </dgm:pt>
    <dgm:pt modelId="{EE92C358-3254-41C5-8065-3083562FD162}" type="pres">
      <dgm:prSet presAssocID="{99B7B4C7-9152-418E-95F3-63AC811A3F70}" presName="Name13" presStyleLbl="parChTrans1D2" presStyleIdx="7" presStyleCnt="12"/>
      <dgm:spPr/>
    </dgm:pt>
    <dgm:pt modelId="{7A468009-B92B-4696-8C59-45DEFD428751}" type="pres">
      <dgm:prSet presAssocID="{EF927D4F-0A61-41CF-BBC8-1BFACE17A06C}" presName="childText" presStyleLbl="bgAcc1" presStyleIdx="7" presStyleCnt="12">
        <dgm:presLayoutVars>
          <dgm:bulletEnabled val="1"/>
        </dgm:presLayoutVars>
      </dgm:prSet>
      <dgm:spPr/>
    </dgm:pt>
    <dgm:pt modelId="{F13466E5-DEB2-4693-B2D9-529DB4264447}" type="pres">
      <dgm:prSet presAssocID="{C4C0B152-9032-4DFB-B84F-D701296B1260}" presName="Name13" presStyleLbl="parChTrans1D2" presStyleIdx="8" presStyleCnt="12"/>
      <dgm:spPr/>
    </dgm:pt>
    <dgm:pt modelId="{62C1ED76-679D-4067-A76F-6246C354D8DF}" type="pres">
      <dgm:prSet presAssocID="{834B390A-125F-4868-863E-7A21B63C5ABA}" presName="childText" presStyleLbl="bgAcc1" presStyleIdx="8" presStyleCnt="12">
        <dgm:presLayoutVars>
          <dgm:bulletEnabled val="1"/>
        </dgm:presLayoutVars>
      </dgm:prSet>
      <dgm:spPr/>
    </dgm:pt>
    <dgm:pt modelId="{9CC7F37A-3241-4AB6-A863-57B5F11CFFA2}" type="pres">
      <dgm:prSet presAssocID="{3E7AB5B3-58AF-4A1F-8DFC-46777A92567D}" presName="root" presStyleCnt="0"/>
      <dgm:spPr/>
    </dgm:pt>
    <dgm:pt modelId="{D2FB1B03-1CAE-4D3D-949B-5FF5D2AC6391}" type="pres">
      <dgm:prSet presAssocID="{3E7AB5B3-58AF-4A1F-8DFC-46777A92567D}" presName="rootComposite" presStyleCnt="0"/>
      <dgm:spPr/>
    </dgm:pt>
    <dgm:pt modelId="{48131110-338C-4F71-9603-01594C0B9F67}" type="pres">
      <dgm:prSet presAssocID="{3E7AB5B3-58AF-4A1F-8DFC-46777A92567D}" presName="rootText" presStyleLbl="node1" presStyleIdx="3" presStyleCnt="4"/>
      <dgm:spPr/>
    </dgm:pt>
    <dgm:pt modelId="{D9AC249E-7A7A-4348-955D-A85672429057}" type="pres">
      <dgm:prSet presAssocID="{3E7AB5B3-58AF-4A1F-8DFC-46777A92567D}" presName="rootConnector" presStyleLbl="node1" presStyleIdx="3" presStyleCnt="4"/>
      <dgm:spPr/>
    </dgm:pt>
    <dgm:pt modelId="{21F8FA6D-9E0F-425D-A3BB-6D848B28A659}" type="pres">
      <dgm:prSet presAssocID="{3E7AB5B3-58AF-4A1F-8DFC-46777A92567D}" presName="childShape" presStyleCnt="0"/>
      <dgm:spPr/>
    </dgm:pt>
    <dgm:pt modelId="{9EF0D2FD-92E8-472D-AC70-D3871F074A59}" type="pres">
      <dgm:prSet presAssocID="{D969740B-1C9A-4310-BCB3-2795F4132FF2}" presName="Name13" presStyleLbl="parChTrans1D2" presStyleIdx="9" presStyleCnt="12"/>
      <dgm:spPr/>
    </dgm:pt>
    <dgm:pt modelId="{3FAF517B-0F26-440C-A039-11687DD299A0}" type="pres">
      <dgm:prSet presAssocID="{BE5614F4-DB2F-439B-B077-27C0A62C1143}" presName="childText" presStyleLbl="bgAcc1" presStyleIdx="9" presStyleCnt="12">
        <dgm:presLayoutVars>
          <dgm:bulletEnabled val="1"/>
        </dgm:presLayoutVars>
      </dgm:prSet>
      <dgm:spPr/>
    </dgm:pt>
    <dgm:pt modelId="{6A7380CC-C195-4216-8BB0-E002842358A1}" type="pres">
      <dgm:prSet presAssocID="{7043D6A6-C8C6-41EC-9CDA-031FC6BD43D6}" presName="Name13" presStyleLbl="parChTrans1D2" presStyleIdx="10" presStyleCnt="12"/>
      <dgm:spPr/>
    </dgm:pt>
    <dgm:pt modelId="{761DE85A-EDB3-43CB-AAEE-FE7AE215687A}" type="pres">
      <dgm:prSet presAssocID="{7AB72936-7EE7-4807-BB84-F73A79FD1792}" presName="childText" presStyleLbl="bgAcc1" presStyleIdx="10" presStyleCnt="12">
        <dgm:presLayoutVars>
          <dgm:bulletEnabled val="1"/>
        </dgm:presLayoutVars>
      </dgm:prSet>
      <dgm:spPr/>
    </dgm:pt>
    <dgm:pt modelId="{2FE88805-0DB3-4D31-95C5-E19620EAA9DB}" type="pres">
      <dgm:prSet presAssocID="{507B11CB-0C3C-42A5-ADBC-A380A0852E80}" presName="Name13" presStyleLbl="parChTrans1D2" presStyleIdx="11" presStyleCnt="12"/>
      <dgm:spPr/>
    </dgm:pt>
    <dgm:pt modelId="{38AB212E-4C95-4441-BEF2-DC89E7DD7012}" type="pres">
      <dgm:prSet presAssocID="{A702B81C-AB21-47D5-8551-82A6A66426C0}" presName="childText" presStyleLbl="bgAcc1" presStyleIdx="11" presStyleCnt="12">
        <dgm:presLayoutVars>
          <dgm:bulletEnabled val="1"/>
        </dgm:presLayoutVars>
      </dgm:prSet>
      <dgm:spPr/>
    </dgm:pt>
  </dgm:ptLst>
  <dgm:cxnLst>
    <dgm:cxn modelId="{F6FA9D02-19B4-4B51-A956-EF205C495B57}" type="presOf" srcId="{A973C9DF-44B6-4F83-B783-9617584DA7B4}" destId="{20EADA9F-A5FB-4FE2-8327-EEF4A7C0A66C}" srcOrd="0" destOrd="0" presId="urn:microsoft.com/office/officeart/2005/8/layout/hierarchy3"/>
    <dgm:cxn modelId="{1C661705-2A16-4C18-888F-3210C168654A}" srcId="{7751F690-0F0D-443A-AC11-F25C84ECE42D}" destId="{834B390A-125F-4868-863E-7A21B63C5ABA}" srcOrd="2" destOrd="0" parTransId="{C4C0B152-9032-4DFB-B84F-D701296B1260}" sibTransId="{FCE06E96-48AC-410C-B7BB-81AD8854C339}"/>
    <dgm:cxn modelId="{8EFB9907-3CC3-4F19-B6EE-2C7ACA102436}" type="presOf" srcId="{7AB72936-7EE7-4807-BB84-F73A79FD1792}" destId="{761DE85A-EDB3-43CB-AAEE-FE7AE215687A}" srcOrd="0" destOrd="0" presId="urn:microsoft.com/office/officeart/2005/8/layout/hierarchy3"/>
    <dgm:cxn modelId="{41661709-60E0-4931-B4FB-B3205F567FE6}" type="presOf" srcId="{7751F690-0F0D-443A-AC11-F25C84ECE42D}" destId="{57313373-1EAB-421D-A89F-844195C546CB}" srcOrd="1" destOrd="0" presId="urn:microsoft.com/office/officeart/2005/8/layout/hierarchy3"/>
    <dgm:cxn modelId="{431BD50D-C1A1-46AE-95E8-85F6C132DDB6}" type="presOf" srcId="{F3883023-F715-4B51-8380-08C5D4D27317}" destId="{0F209D18-FE05-415A-B3D5-4D7B7574ADD9}" srcOrd="0" destOrd="0" presId="urn:microsoft.com/office/officeart/2005/8/layout/hierarchy3"/>
    <dgm:cxn modelId="{7DEC1810-DBA1-48EF-AED6-3587E7EB8B11}" srcId="{7BCE01C3-6C84-4FD8-963B-9A515AE2B955}" destId="{817C507B-B188-457F-A46A-BE9C72B36A42}" srcOrd="2" destOrd="0" parTransId="{C2817F2E-E7BD-4625-827E-C16F3F6B05BA}" sibTransId="{72A999D6-F741-4C0C-9E5F-8D889FDE06C8}"/>
    <dgm:cxn modelId="{53C8A011-B5FC-4990-805B-CEEF1A9329E3}" type="presOf" srcId="{C4C0B152-9032-4DFB-B84F-D701296B1260}" destId="{F13466E5-DEB2-4693-B2D9-529DB4264447}" srcOrd="0" destOrd="0" presId="urn:microsoft.com/office/officeart/2005/8/layout/hierarchy3"/>
    <dgm:cxn modelId="{75C6EC12-2E9A-4DC2-88BE-94C9B838F8BB}" type="presOf" srcId="{BE5614F4-DB2F-439B-B077-27C0A62C1143}" destId="{3FAF517B-0F26-440C-A039-11687DD299A0}" srcOrd="0" destOrd="0" presId="urn:microsoft.com/office/officeart/2005/8/layout/hierarchy3"/>
    <dgm:cxn modelId="{A2617116-A2F8-41F1-B985-F6AEB0B5A7A0}" type="presOf" srcId="{99B7B4C7-9152-418E-95F3-63AC811A3F70}" destId="{EE92C358-3254-41C5-8065-3083562FD162}" srcOrd="0" destOrd="0" presId="urn:microsoft.com/office/officeart/2005/8/layout/hierarchy3"/>
    <dgm:cxn modelId="{B6483D20-6A64-4628-93A4-CF2EA744A35A}" type="presOf" srcId="{043F7768-331A-4B5A-B349-21A4D74A5E96}" destId="{23864625-04D4-4E68-94F5-B13FC4627171}" srcOrd="0" destOrd="0" presId="urn:microsoft.com/office/officeart/2005/8/layout/hierarchy3"/>
    <dgm:cxn modelId="{53F0982D-83F6-4FFA-B90D-AAA27838704C}" srcId="{A973C9DF-44B6-4F83-B783-9617584DA7B4}" destId="{7BCE01C3-6C84-4FD8-963B-9A515AE2B955}" srcOrd="1" destOrd="0" parTransId="{97B6C4A1-474C-4199-9591-C07906F96498}" sibTransId="{F0659EE4-42AE-4FB3-BEBE-495A8851972B}"/>
    <dgm:cxn modelId="{7E382231-FEA5-4A7E-9F0D-F9C10A2221A1}" srcId="{3E7AB5B3-58AF-4A1F-8DFC-46777A92567D}" destId="{BE5614F4-DB2F-439B-B077-27C0A62C1143}" srcOrd="0" destOrd="0" parTransId="{D969740B-1C9A-4310-BCB3-2795F4132FF2}" sibTransId="{571B31F8-F439-4417-B9C0-9AD907D2C672}"/>
    <dgm:cxn modelId="{0A3ADD36-6706-41E4-B86F-568F4AFB4DAF}" srcId="{A973C9DF-44B6-4F83-B783-9617584DA7B4}" destId="{3E7AB5B3-58AF-4A1F-8DFC-46777A92567D}" srcOrd="3" destOrd="0" parTransId="{08773D3D-C7DB-41A2-A8CE-F8C2998C7229}" sibTransId="{8CBC95CC-852A-4BD9-9A0B-E7E5C3E6839C}"/>
    <dgm:cxn modelId="{4F3D4537-397B-4EAC-981B-207A335FDF70}" type="presOf" srcId="{7B169BCD-DC62-4046-8313-FE512D818593}" destId="{DCFED503-6BCF-4FEE-AC68-3C88B0F95DE4}" srcOrd="0" destOrd="0" presId="urn:microsoft.com/office/officeart/2005/8/layout/hierarchy3"/>
    <dgm:cxn modelId="{A7F80E3A-95C8-440B-937B-D2364CC0C912}" type="presOf" srcId="{E7EBAA83-E995-4146-9094-2270EE1245B3}" destId="{4912C07D-0A8A-4022-8CA1-E5AE4C0EC5D6}" srcOrd="0" destOrd="0" presId="urn:microsoft.com/office/officeart/2005/8/layout/hierarchy3"/>
    <dgm:cxn modelId="{3352523D-F3CB-459C-9447-4C6376F3A265}" type="presOf" srcId="{D72E5BEC-3FD3-43DE-8BC3-EC38D1DCEAE0}" destId="{2894BDAA-D307-4AD2-8074-4F75631AA2C9}" srcOrd="0" destOrd="0" presId="urn:microsoft.com/office/officeart/2005/8/layout/hierarchy3"/>
    <dgm:cxn modelId="{6892545C-CB12-4C7A-A5F9-BCAF1B63AF25}" type="presOf" srcId="{D969740B-1C9A-4310-BCB3-2795F4132FF2}" destId="{9EF0D2FD-92E8-472D-AC70-D3871F074A59}" srcOrd="0" destOrd="0" presId="urn:microsoft.com/office/officeart/2005/8/layout/hierarchy3"/>
    <dgm:cxn modelId="{58EB805C-2D50-4A47-91A4-010490BA69A3}" srcId="{7751F690-0F0D-443A-AC11-F25C84ECE42D}" destId="{D72E5BEC-3FD3-43DE-8BC3-EC38D1DCEAE0}" srcOrd="0" destOrd="0" parTransId="{7B169BCD-DC62-4046-8313-FE512D818593}" sibTransId="{E31C9444-1EC8-4A79-87AA-DE73F2A93915}"/>
    <dgm:cxn modelId="{81D61D43-3123-46C1-B26C-7FDB883CC1A2}" type="presOf" srcId="{3E7AB5B3-58AF-4A1F-8DFC-46777A92567D}" destId="{48131110-338C-4F71-9603-01594C0B9F67}" srcOrd="0" destOrd="0" presId="urn:microsoft.com/office/officeart/2005/8/layout/hierarchy3"/>
    <dgm:cxn modelId="{BB8D7064-6583-416D-9087-7055BFEABDAB}" type="presOf" srcId="{38836116-E406-4315-B2CA-18D958A4D21B}" destId="{3C628D92-0F21-4995-8BEE-3E4F2EBA758E}" srcOrd="0" destOrd="0" presId="urn:microsoft.com/office/officeart/2005/8/layout/hierarchy3"/>
    <dgm:cxn modelId="{4931D165-FCC1-49CA-9A10-16AE0FCAB18D}" type="presOf" srcId="{9668CEB5-FF00-428E-B8AB-141332719FD5}" destId="{D3ADD05A-8B2F-4508-80AC-98ED78CC072D}" srcOrd="0" destOrd="0" presId="urn:microsoft.com/office/officeart/2005/8/layout/hierarchy3"/>
    <dgm:cxn modelId="{B0C0454F-43D5-403D-87CB-1869D8DA63F3}" type="presOf" srcId="{7BCE01C3-6C84-4FD8-963B-9A515AE2B955}" destId="{83D6A213-008D-4457-A691-AD1F164FF2EF}" srcOrd="0" destOrd="0" presId="urn:microsoft.com/office/officeart/2005/8/layout/hierarchy3"/>
    <dgm:cxn modelId="{30588174-1858-4EFB-8C34-DBF53BABBFE8}" type="presOf" srcId="{C2817F2E-E7BD-4625-827E-C16F3F6B05BA}" destId="{1019E680-D647-4315-A44C-F5C8C8A785CC}" srcOrd="0" destOrd="0" presId="urn:microsoft.com/office/officeart/2005/8/layout/hierarchy3"/>
    <dgm:cxn modelId="{B9B8F055-EFA6-45FE-A770-9665DB1B7233}" type="presOf" srcId="{86A9F3EB-2862-4015-82D7-5D31CC072C95}" destId="{7F9677BA-FE1B-491A-9169-1FC2118E27F7}" srcOrd="0" destOrd="0" presId="urn:microsoft.com/office/officeart/2005/8/layout/hierarchy3"/>
    <dgm:cxn modelId="{BA030059-55CC-4AAD-B304-ABABEDFBD4D6}" type="presOf" srcId="{7751F690-0F0D-443A-AC11-F25C84ECE42D}" destId="{4BB9F3B7-C114-4C61-8FA3-44FFBA9B2643}" srcOrd="0" destOrd="0" presId="urn:microsoft.com/office/officeart/2005/8/layout/hierarchy3"/>
    <dgm:cxn modelId="{1A03CC7B-EA9E-47D3-AE99-FF8298813D94}" type="presOf" srcId="{EF927D4F-0A61-41CF-BBC8-1BFACE17A06C}" destId="{7A468009-B92B-4696-8C59-45DEFD428751}" srcOrd="0" destOrd="0" presId="urn:microsoft.com/office/officeart/2005/8/layout/hierarchy3"/>
    <dgm:cxn modelId="{78AACD7C-887C-4A2E-AA2A-17D540877B89}" type="presOf" srcId="{834B390A-125F-4868-863E-7A21B63C5ABA}" destId="{62C1ED76-679D-4067-A76F-6246C354D8DF}" srcOrd="0" destOrd="0" presId="urn:microsoft.com/office/officeart/2005/8/layout/hierarchy3"/>
    <dgm:cxn modelId="{E468D17F-DA3F-49F5-8C70-ECA4BFACCFA9}" srcId="{E7EBAA83-E995-4146-9094-2270EE1245B3}" destId="{0768F823-7935-4897-97AA-E0B456825280}" srcOrd="1" destOrd="0" parTransId="{86A9F3EB-2862-4015-82D7-5D31CC072C95}" sibTransId="{4F1EF089-D712-42EE-BF58-CB5707488C08}"/>
    <dgm:cxn modelId="{DD2B6D80-25DA-40C7-BEEC-8BC0E99BFB13}" srcId="{A973C9DF-44B6-4F83-B783-9617584DA7B4}" destId="{E7EBAA83-E995-4146-9094-2270EE1245B3}" srcOrd="0" destOrd="0" parTransId="{6733E623-5B5E-47DB-A991-01BB4F8E8134}" sibTransId="{2E32FA10-7735-4408-9EBC-844ACCB1D4A0}"/>
    <dgm:cxn modelId="{459BF288-0271-4467-810F-733C3AD0C1CB}" type="presOf" srcId="{817C507B-B188-457F-A46A-BE9C72B36A42}" destId="{A873742A-FB4A-4E4C-9991-868013ECC8A4}" srcOrd="0" destOrd="0" presId="urn:microsoft.com/office/officeart/2005/8/layout/hierarchy3"/>
    <dgm:cxn modelId="{B401C18A-A723-4B34-AE71-78B9972AFE21}" type="presOf" srcId="{A7E2C68D-032E-4DB9-AE4A-E64F08E6FCFB}" destId="{5632D9B8-E997-4D09-9106-9B43B3196A5C}" srcOrd="0" destOrd="0" presId="urn:microsoft.com/office/officeart/2005/8/layout/hierarchy3"/>
    <dgm:cxn modelId="{40DB558B-0AAE-43A9-9939-E6F7A23D0BAF}" srcId="{E7EBAA83-E995-4146-9094-2270EE1245B3}" destId="{A7E2C68D-032E-4DB9-AE4A-E64F08E6FCFB}" srcOrd="0" destOrd="0" parTransId="{38836116-E406-4315-B2CA-18D958A4D21B}" sibTransId="{C1B4463E-4B8E-43B9-9094-6AA5FD4ACB18}"/>
    <dgm:cxn modelId="{058C678E-F78D-45EB-ADA8-65A3D67002C1}" srcId="{3E7AB5B3-58AF-4A1F-8DFC-46777A92567D}" destId="{7AB72936-7EE7-4807-BB84-F73A79FD1792}" srcOrd="1" destOrd="0" parTransId="{7043D6A6-C8C6-41EC-9CDA-031FC6BD43D6}" sibTransId="{7A32111A-6E39-44D3-BCCA-103DFD5A625F}"/>
    <dgm:cxn modelId="{DF1C928F-04C9-4445-941B-7F0395B23B88}" type="presOf" srcId="{1C0BBBCB-81C4-4B70-A4D2-88F1085E5FED}" destId="{0A9C695E-A154-4BD8-B90C-AF9BDEB07A1A}" srcOrd="0" destOrd="0" presId="urn:microsoft.com/office/officeart/2005/8/layout/hierarchy3"/>
    <dgm:cxn modelId="{DBA28D95-5995-474C-A1BA-9AC44A2C5A35}" type="presOf" srcId="{3E7AB5B3-58AF-4A1F-8DFC-46777A92567D}" destId="{D9AC249E-7A7A-4348-955D-A85672429057}" srcOrd="1" destOrd="0" presId="urn:microsoft.com/office/officeart/2005/8/layout/hierarchy3"/>
    <dgm:cxn modelId="{77335898-E413-4467-9D8E-70BBB8817BF2}" type="presOf" srcId="{507B11CB-0C3C-42A5-ADBC-A380A0852E80}" destId="{2FE88805-0DB3-4D31-95C5-E19620EAA9DB}" srcOrd="0" destOrd="0" presId="urn:microsoft.com/office/officeart/2005/8/layout/hierarchy3"/>
    <dgm:cxn modelId="{2598C69F-4446-4D70-ACBC-3889E07A64AC}" type="presOf" srcId="{A00ACC53-8ACA-4A1C-BF31-A38888FDF5F7}" destId="{04B3F7FF-6D57-4E6E-B403-CC3A2640B4B0}" srcOrd="0" destOrd="0" presId="urn:microsoft.com/office/officeart/2005/8/layout/hierarchy3"/>
    <dgm:cxn modelId="{1549BCA1-E887-46E5-BA0E-893AA7A0A83D}" type="presOf" srcId="{7043D6A6-C8C6-41EC-9CDA-031FC6BD43D6}" destId="{6A7380CC-C195-4216-8BB0-E002842358A1}" srcOrd="0" destOrd="0" presId="urn:microsoft.com/office/officeart/2005/8/layout/hierarchy3"/>
    <dgm:cxn modelId="{01F266A9-E27A-4107-9948-0574C8C7C1CB}" type="presOf" srcId="{D8601C04-0057-4B0A-98E4-EC7D05D53452}" destId="{FF4BFA96-2151-41AF-9545-89F8BE093F5F}" srcOrd="0" destOrd="0" presId="urn:microsoft.com/office/officeart/2005/8/layout/hierarchy3"/>
    <dgm:cxn modelId="{C5BD8FBB-1687-4377-8DCA-55B560437D0A}" type="presOf" srcId="{E7EBAA83-E995-4146-9094-2270EE1245B3}" destId="{080C02C7-FF92-47FE-B4F8-7C2CB6E4A968}" srcOrd="1" destOrd="0" presId="urn:microsoft.com/office/officeart/2005/8/layout/hierarchy3"/>
    <dgm:cxn modelId="{7C9227C2-E5A6-4B90-9F53-F008F1038FF1}" type="presOf" srcId="{0768F823-7935-4897-97AA-E0B456825280}" destId="{6F8482D3-909B-4E4F-B021-4E8FB053D859}" srcOrd="0" destOrd="0" presId="urn:microsoft.com/office/officeart/2005/8/layout/hierarchy3"/>
    <dgm:cxn modelId="{03217CD0-EE54-4A93-9292-E614BBD94D5F}" srcId="{7BCE01C3-6C84-4FD8-963B-9A515AE2B955}" destId="{9668CEB5-FF00-428E-B8AB-141332719FD5}" srcOrd="1" destOrd="0" parTransId="{1C0BBBCB-81C4-4B70-A4D2-88F1085E5FED}" sibTransId="{9A336F96-0761-4949-9639-46D20BD799C2}"/>
    <dgm:cxn modelId="{1940E0D3-F37B-4D58-B4A2-82B9C31245BB}" srcId="{7751F690-0F0D-443A-AC11-F25C84ECE42D}" destId="{EF927D4F-0A61-41CF-BBC8-1BFACE17A06C}" srcOrd="1" destOrd="0" parTransId="{99B7B4C7-9152-418E-95F3-63AC811A3F70}" sibTransId="{33761B43-2D84-468F-86A4-9A1BAE66D2B7}"/>
    <dgm:cxn modelId="{E30B95D6-2E65-4946-96AA-91D567441C0D}" type="presOf" srcId="{A702B81C-AB21-47D5-8551-82A6A66426C0}" destId="{38AB212E-4C95-4441-BEF2-DC89E7DD7012}" srcOrd="0" destOrd="0" presId="urn:microsoft.com/office/officeart/2005/8/layout/hierarchy3"/>
    <dgm:cxn modelId="{3A0F1ED9-1F95-40B7-B385-1392AC884984}" srcId="{E7EBAA83-E995-4146-9094-2270EE1245B3}" destId="{043F7768-331A-4B5A-B349-21A4D74A5E96}" srcOrd="2" destOrd="0" parTransId="{A00ACC53-8ACA-4A1C-BF31-A38888FDF5F7}" sibTransId="{15F1CA50-A0C6-4E5F-B252-1931C72DD03E}"/>
    <dgm:cxn modelId="{4970EEDE-0AF2-4D00-8081-A0A6B8E122B9}" srcId="{A973C9DF-44B6-4F83-B783-9617584DA7B4}" destId="{7751F690-0F0D-443A-AC11-F25C84ECE42D}" srcOrd="2" destOrd="0" parTransId="{D9C48BAC-A983-4DAA-B55D-3A8D06A3C4B1}" sibTransId="{68CE5507-07E9-48F0-93F4-FCECC6838F8B}"/>
    <dgm:cxn modelId="{E613A9E6-E311-4B32-BE9B-707D8C485647}" srcId="{7BCE01C3-6C84-4FD8-963B-9A515AE2B955}" destId="{F3883023-F715-4B51-8380-08C5D4D27317}" srcOrd="0" destOrd="0" parTransId="{D8601C04-0057-4B0A-98E4-EC7D05D53452}" sibTransId="{024ED623-F78C-4EB4-AB5F-4E165FF657A5}"/>
    <dgm:cxn modelId="{AFB7F6EE-21CB-4B70-813C-C21FFD90DDCA}" type="presOf" srcId="{7BCE01C3-6C84-4FD8-963B-9A515AE2B955}" destId="{47C09D8A-02D5-4B53-B351-9526627981DA}" srcOrd="1" destOrd="0" presId="urn:microsoft.com/office/officeart/2005/8/layout/hierarchy3"/>
    <dgm:cxn modelId="{EED079F8-EF11-4F59-B5CE-ACB74B564367}" srcId="{3E7AB5B3-58AF-4A1F-8DFC-46777A92567D}" destId="{A702B81C-AB21-47D5-8551-82A6A66426C0}" srcOrd="2" destOrd="0" parTransId="{507B11CB-0C3C-42A5-ADBC-A380A0852E80}" sibTransId="{88C083C6-B1A3-4129-B06E-5D02FA64215F}"/>
    <dgm:cxn modelId="{3D14F1E6-F87A-41C1-9198-A944668DB02F}" type="presParOf" srcId="{20EADA9F-A5FB-4FE2-8327-EEF4A7C0A66C}" destId="{A1A4F30E-3B5A-481C-BE24-FA69616394CC}" srcOrd="0" destOrd="0" presId="urn:microsoft.com/office/officeart/2005/8/layout/hierarchy3"/>
    <dgm:cxn modelId="{77574B04-28B0-490D-A4BB-646A1C226ED1}" type="presParOf" srcId="{A1A4F30E-3B5A-481C-BE24-FA69616394CC}" destId="{4894CFFE-6222-4CB3-9E7C-96ABC88074D3}" srcOrd="0" destOrd="0" presId="urn:microsoft.com/office/officeart/2005/8/layout/hierarchy3"/>
    <dgm:cxn modelId="{F39A1726-0331-420C-A2DE-C7771490BCA5}" type="presParOf" srcId="{4894CFFE-6222-4CB3-9E7C-96ABC88074D3}" destId="{4912C07D-0A8A-4022-8CA1-E5AE4C0EC5D6}" srcOrd="0" destOrd="0" presId="urn:microsoft.com/office/officeart/2005/8/layout/hierarchy3"/>
    <dgm:cxn modelId="{3F124668-DFB4-47D4-910C-38E1EC0CF3DD}" type="presParOf" srcId="{4894CFFE-6222-4CB3-9E7C-96ABC88074D3}" destId="{080C02C7-FF92-47FE-B4F8-7C2CB6E4A968}" srcOrd="1" destOrd="0" presId="urn:microsoft.com/office/officeart/2005/8/layout/hierarchy3"/>
    <dgm:cxn modelId="{BFD074F4-1486-40B9-BD69-D985D18F6721}" type="presParOf" srcId="{A1A4F30E-3B5A-481C-BE24-FA69616394CC}" destId="{8FBADFB3-A7E8-4C4E-ABCB-7753C7FADF1D}" srcOrd="1" destOrd="0" presId="urn:microsoft.com/office/officeart/2005/8/layout/hierarchy3"/>
    <dgm:cxn modelId="{99CEEF05-ED47-42E4-98BC-09CF38B047AF}" type="presParOf" srcId="{8FBADFB3-A7E8-4C4E-ABCB-7753C7FADF1D}" destId="{3C628D92-0F21-4995-8BEE-3E4F2EBA758E}" srcOrd="0" destOrd="0" presId="urn:microsoft.com/office/officeart/2005/8/layout/hierarchy3"/>
    <dgm:cxn modelId="{A6A4D230-8DF4-44DE-822B-3F0C8DD80A20}" type="presParOf" srcId="{8FBADFB3-A7E8-4C4E-ABCB-7753C7FADF1D}" destId="{5632D9B8-E997-4D09-9106-9B43B3196A5C}" srcOrd="1" destOrd="0" presId="urn:microsoft.com/office/officeart/2005/8/layout/hierarchy3"/>
    <dgm:cxn modelId="{1DD425FD-CE0F-4794-854E-E16B9769B26B}" type="presParOf" srcId="{8FBADFB3-A7E8-4C4E-ABCB-7753C7FADF1D}" destId="{7F9677BA-FE1B-491A-9169-1FC2118E27F7}" srcOrd="2" destOrd="0" presId="urn:microsoft.com/office/officeart/2005/8/layout/hierarchy3"/>
    <dgm:cxn modelId="{2BD39936-7093-4D37-9A45-D520820F672A}" type="presParOf" srcId="{8FBADFB3-A7E8-4C4E-ABCB-7753C7FADF1D}" destId="{6F8482D3-909B-4E4F-B021-4E8FB053D859}" srcOrd="3" destOrd="0" presId="urn:microsoft.com/office/officeart/2005/8/layout/hierarchy3"/>
    <dgm:cxn modelId="{3944B86F-9645-4D0C-A9E1-1BB3D6ABF0B4}" type="presParOf" srcId="{8FBADFB3-A7E8-4C4E-ABCB-7753C7FADF1D}" destId="{04B3F7FF-6D57-4E6E-B403-CC3A2640B4B0}" srcOrd="4" destOrd="0" presId="urn:microsoft.com/office/officeart/2005/8/layout/hierarchy3"/>
    <dgm:cxn modelId="{DC53CFB6-0B47-49E4-8BED-D1E7266C0018}" type="presParOf" srcId="{8FBADFB3-A7E8-4C4E-ABCB-7753C7FADF1D}" destId="{23864625-04D4-4E68-94F5-B13FC4627171}" srcOrd="5" destOrd="0" presId="urn:microsoft.com/office/officeart/2005/8/layout/hierarchy3"/>
    <dgm:cxn modelId="{276D4F46-AA70-4A97-992F-F0AD7E49CF7A}" type="presParOf" srcId="{20EADA9F-A5FB-4FE2-8327-EEF4A7C0A66C}" destId="{2CE1F00A-F61F-4B35-99CC-B5CB4AE39400}" srcOrd="1" destOrd="0" presId="urn:microsoft.com/office/officeart/2005/8/layout/hierarchy3"/>
    <dgm:cxn modelId="{A1FF857A-AA05-44E1-921F-F364A160D7C0}" type="presParOf" srcId="{2CE1F00A-F61F-4B35-99CC-B5CB4AE39400}" destId="{7B341B8B-84FA-4400-9FC2-859BDD37034C}" srcOrd="0" destOrd="0" presId="urn:microsoft.com/office/officeart/2005/8/layout/hierarchy3"/>
    <dgm:cxn modelId="{66F60BCA-07B1-450B-9868-308FB440D48F}" type="presParOf" srcId="{7B341B8B-84FA-4400-9FC2-859BDD37034C}" destId="{83D6A213-008D-4457-A691-AD1F164FF2EF}" srcOrd="0" destOrd="0" presId="urn:microsoft.com/office/officeart/2005/8/layout/hierarchy3"/>
    <dgm:cxn modelId="{AFBFA675-7802-4347-8AED-B8AA659FCEAD}" type="presParOf" srcId="{7B341B8B-84FA-4400-9FC2-859BDD37034C}" destId="{47C09D8A-02D5-4B53-B351-9526627981DA}" srcOrd="1" destOrd="0" presId="urn:microsoft.com/office/officeart/2005/8/layout/hierarchy3"/>
    <dgm:cxn modelId="{CC065064-FF9D-43C0-A9E6-22573DA9081A}" type="presParOf" srcId="{2CE1F00A-F61F-4B35-99CC-B5CB4AE39400}" destId="{7710AB22-8E3E-48DD-81F8-7957F2D340B2}" srcOrd="1" destOrd="0" presId="urn:microsoft.com/office/officeart/2005/8/layout/hierarchy3"/>
    <dgm:cxn modelId="{157FF175-36B3-42B1-BA84-F8630CCB5E22}" type="presParOf" srcId="{7710AB22-8E3E-48DD-81F8-7957F2D340B2}" destId="{FF4BFA96-2151-41AF-9545-89F8BE093F5F}" srcOrd="0" destOrd="0" presId="urn:microsoft.com/office/officeart/2005/8/layout/hierarchy3"/>
    <dgm:cxn modelId="{41654746-F1C0-44EF-BB86-43607AE24424}" type="presParOf" srcId="{7710AB22-8E3E-48DD-81F8-7957F2D340B2}" destId="{0F209D18-FE05-415A-B3D5-4D7B7574ADD9}" srcOrd="1" destOrd="0" presId="urn:microsoft.com/office/officeart/2005/8/layout/hierarchy3"/>
    <dgm:cxn modelId="{A50222AB-8682-43CB-84A0-83606AD25AFB}" type="presParOf" srcId="{7710AB22-8E3E-48DD-81F8-7957F2D340B2}" destId="{0A9C695E-A154-4BD8-B90C-AF9BDEB07A1A}" srcOrd="2" destOrd="0" presId="urn:microsoft.com/office/officeart/2005/8/layout/hierarchy3"/>
    <dgm:cxn modelId="{23F8922B-CE81-4486-AD2C-550A6F582D31}" type="presParOf" srcId="{7710AB22-8E3E-48DD-81F8-7957F2D340B2}" destId="{D3ADD05A-8B2F-4508-80AC-98ED78CC072D}" srcOrd="3" destOrd="0" presId="urn:microsoft.com/office/officeart/2005/8/layout/hierarchy3"/>
    <dgm:cxn modelId="{FC1257DF-E06F-4A67-BA88-511BAE267FC6}" type="presParOf" srcId="{7710AB22-8E3E-48DD-81F8-7957F2D340B2}" destId="{1019E680-D647-4315-A44C-F5C8C8A785CC}" srcOrd="4" destOrd="0" presId="urn:microsoft.com/office/officeart/2005/8/layout/hierarchy3"/>
    <dgm:cxn modelId="{7C3D1F08-559F-4591-9CDB-DAAFF550174E}" type="presParOf" srcId="{7710AB22-8E3E-48DD-81F8-7957F2D340B2}" destId="{A873742A-FB4A-4E4C-9991-868013ECC8A4}" srcOrd="5" destOrd="0" presId="urn:microsoft.com/office/officeart/2005/8/layout/hierarchy3"/>
    <dgm:cxn modelId="{C6506CDF-A8C9-4456-8589-32C570F156FC}" type="presParOf" srcId="{20EADA9F-A5FB-4FE2-8327-EEF4A7C0A66C}" destId="{8283E2F3-D701-43CC-A562-24EC9ECA31C5}" srcOrd="2" destOrd="0" presId="urn:microsoft.com/office/officeart/2005/8/layout/hierarchy3"/>
    <dgm:cxn modelId="{2CAAF0D2-628E-429D-8407-D2B6549659BA}" type="presParOf" srcId="{8283E2F3-D701-43CC-A562-24EC9ECA31C5}" destId="{77181D6B-9430-4991-916C-79FD5340B414}" srcOrd="0" destOrd="0" presId="urn:microsoft.com/office/officeart/2005/8/layout/hierarchy3"/>
    <dgm:cxn modelId="{5B4C15B5-541C-4A9F-8BF4-F6AA051197BA}" type="presParOf" srcId="{77181D6B-9430-4991-916C-79FD5340B414}" destId="{4BB9F3B7-C114-4C61-8FA3-44FFBA9B2643}" srcOrd="0" destOrd="0" presId="urn:microsoft.com/office/officeart/2005/8/layout/hierarchy3"/>
    <dgm:cxn modelId="{416FC7C5-7E58-42AA-8C2A-4EA4340040DD}" type="presParOf" srcId="{77181D6B-9430-4991-916C-79FD5340B414}" destId="{57313373-1EAB-421D-A89F-844195C546CB}" srcOrd="1" destOrd="0" presId="urn:microsoft.com/office/officeart/2005/8/layout/hierarchy3"/>
    <dgm:cxn modelId="{1022FA45-383F-485E-89C1-5DF6858D8694}" type="presParOf" srcId="{8283E2F3-D701-43CC-A562-24EC9ECA31C5}" destId="{30A26A0F-E172-41D9-83A1-7B98ECA48953}" srcOrd="1" destOrd="0" presId="urn:microsoft.com/office/officeart/2005/8/layout/hierarchy3"/>
    <dgm:cxn modelId="{A21ABAA7-8BE7-4905-B12A-35A61BB25152}" type="presParOf" srcId="{30A26A0F-E172-41D9-83A1-7B98ECA48953}" destId="{DCFED503-6BCF-4FEE-AC68-3C88B0F95DE4}" srcOrd="0" destOrd="0" presId="urn:microsoft.com/office/officeart/2005/8/layout/hierarchy3"/>
    <dgm:cxn modelId="{D0545D42-E7A8-4103-B73D-B2467441FA36}" type="presParOf" srcId="{30A26A0F-E172-41D9-83A1-7B98ECA48953}" destId="{2894BDAA-D307-4AD2-8074-4F75631AA2C9}" srcOrd="1" destOrd="0" presId="urn:microsoft.com/office/officeart/2005/8/layout/hierarchy3"/>
    <dgm:cxn modelId="{81A8DF1A-9D8C-42E8-B417-47F93AB4365A}" type="presParOf" srcId="{30A26A0F-E172-41D9-83A1-7B98ECA48953}" destId="{EE92C358-3254-41C5-8065-3083562FD162}" srcOrd="2" destOrd="0" presId="urn:microsoft.com/office/officeart/2005/8/layout/hierarchy3"/>
    <dgm:cxn modelId="{C709849B-8097-4579-8A97-34E4961BE18D}" type="presParOf" srcId="{30A26A0F-E172-41D9-83A1-7B98ECA48953}" destId="{7A468009-B92B-4696-8C59-45DEFD428751}" srcOrd="3" destOrd="0" presId="urn:microsoft.com/office/officeart/2005/8/layout/hierarchy3"/>
    <dgm:cxn modelId="{BC2ED88A-E425-457C-9AB6-31E3C470E150}" type="presParOf" srcId="{30A26A0F-E172-41D9-83A1-7B98ECA48953}" destId="{F13466E5-DEB2-4693-B2D9-529DB4264447}" srcOrd="4" destOrd="0" presId="urn:microsoft.com/office/officeart/2005/8/layout/hierarchy3"/>
    <dgm:cxn modelId="{E5F22CBC-487D-48A2-824B-49BC99A78B00}" type="presParOf" srcId="{30A26A0F-E172-41D9-83A1-7B98ECA48953}" destId="{62C1ED76-679D-4067-A76F-6246C354D8DF}" srcOrd="5" destOrd="0" presId="urn:microsoft.com/office/officeart/2005/8/layout/hierarchy3"/>
    <dgm:cxn modelId="{F2536143-62EF-4081-A9CF-FA91B70E0D03}" type="presParOf" srcId="{20EADA9F-A5FB-4FE2-8327-EEF4A7C0A66C}" destId="{9CC7F37A-3241-4AB6-A863-57B5F11CFFA2}" srcOrd="3" destOrd="0" presId="urn:microsoft.com/office/officeart/2005/8/layout/hierarchy3"/>
    <dgm:cxn modelId="{481D4969-FDD9-40FE-9991-841AB35CB98A}" type="presParOf" srcId="{9CC7F37A-3241-4AB6-A863-57B5F11CFFA2}" destId="{D2FB1B03-1CAE-4D3D-949B-5FF5D2AC6391}" srcOrd="0" destOrd="0" presId="urn:microsoft.com/office/officeart/2005/8/layout/hierarchy3"/>
    <dgm:cxn modelId="{A2C6312C-CAB7-4B0D-BF07-616A3C8DAF10}" type="presParOf" srcId="{D2FB1B03-1CAE-4D3D-949B-5FF5D2AC6391}" destId="{48131110-338C-4F71-9603-01594C0B9F67}" srcOrd="0" destOrd="0" presId="urn:microsoft.com/office/officeart/2005/8/layout/hierarchy3"/>
    <dgm:cxn modelId="{13083AC5-EF90-487F-A81E-E3E874A53010}" type="presParOf" srcId="{D2FB1B03-1CAE-4D3D-949B-5FF5D2AC6391}" destId="{D9AC249E-7A7A-4348-955D-A85672429057}" srcOrd="1" destOrd="0" presId="urn:microsoft.com/office/officeart/2005/8/layout/hierarchy3"/>
    <dgm:cxn modelId="{3A7E0B82-6E22-4016-BDF9-9E35F869522D}" type="presParOf" srcId="{9CC7F37A-3241-4AB6-A863-57B5F11CFFA2}" destId="{21F8FA6D-9E0F-425D-A3BB-6D848B28A659}" srcOrd="1" destOrd="0" presId="urn:microsoft.com/office/officeart/2005/8/layout/hierarchy3"/>
    <dgm:cxn modelId="{038C5780-EFCD-4797-B251-A97168DB0951}" type="presParOf" srcId="{21F8FA6D-9E0F-425D-A3BB-6D848B28A659}" destId="{9EF0D2FD-92E8-472D-AC70-D3871F074A59}" srcOrd="0" destOrd="0" presId="urn:microsoft.com/office/officeart/2005/8/layout/hierarchy3"/>
    <dgm:cxn modelId="{1D330AA5-6A70-40B7-8482-DA22F32002B1}" type="presParOf" srcId="{21F8FA6D-9E0F-425D-A3BB-6D848B28A659}" destId="{3FAF517B-0F26-440C-A039-11687DD299A0}" srcOrd="1" destOrd="0" presId="urn:microsoft.com/office/officeart/2005/8/layout/hierarchy3"/>
    <dgm:cxn modelId="{C8AE97E8-2553-4828-835D-8DAC71107F1E}" type="presParOf" srcId="{21F8FA6D-9E0F-425D-A3BB-6D848B28A659}" destId="{6A7380CC-C195-4216-8BB0-E002842358A1}" srcOrd="2" destOrd="0" presId="urn:microsoft.com/office/officeart/2005/8/layout/hierarchy3"/>
    <dgm:cxn modelId="{6309829C-6187-41E7-8B15-14A5EF77D12E}" type="presParOf" srcId="{21F8FA6D-9E0F-425D-A3BB-6D848B28A659}" destId="{761DE85A-EDB3-43CB-AAEE-FE7AE215687A}" srcOrd="3" destOrd="0" presId="urn:microsoft.com/office/officeart/2005/8/layout/hierarchy3"/>
    <dgm:cxn modelId="{F29D0E00-0F1E-4D8D-A7DA-2C9D06633AEC}" type="presParOf" srcId="{21F8FA6D-9E0F-425D-A3BB-6D848B28A659}" destId="{2FE88805-0DB3-4D31-95C5-E19620EAA9DB}" srcOrd="4" destOrd="0" presId="urn:microsoft.com/office/officeart/2005/8/layout/hierarchy3"/>
    <dgm:cxn modelId="{F8199CF4-263D-4AFD-B878-96148DF6AEB4}" type="presParOf" srcId="{21F8FA6D-9E0F-425D-A3BB-6D848B28A659}" destId="{38AB212E-4C95-4441-BEF2-DC89E7DD701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73C9DF-44B6-4F83-B783-9617584DA7B4}" type="doc">
      <dgm:prSet loTypeId="urn:microsoft.com/office/officeart/2005/8/layout/hierarchy3" loCatId="list" qsTypeId="urn:microsoft.com/office/officeart/2005/8/quickstyle/simple5" qsCatId="simple" csTypeId="urn:microsoft.com/office/officeart/2005/8/colors/accent5_1" csCatId="accent5" phldr="1"/>
      <dgm:spPr/>
      <dgm:t>
        <a:bodyPr/>
        <a:lstStyle/>
        <a:p>
          <a:endParaRPr lang="en-GB"/>
        </a:p>
      </dgm:t>
    </dgm:pt>
    <dgm:pt modelId="{A702B81C-AB21-47D5-8551-82A6A66426C0}">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Lifetime</a:t>
          </a:r>
        </a:p>
      </dgm:t>
    </dgm:pt>
    <dgm:pt modelId="{507B11CB-0C3C-42A5-ADBC-A380A0852E80}" type="parTrans" cxnId="{EED079F8-EF11-4F59-B5CE-ACB74B564367}">
      <dgm:prSet/>
      <dgm:spPr/>
      <dgm:t>
        <a:bodyPr/>
        <a:lstStyle/>
        <a:p>
          <a:endParaRPr lang="en-GB"/>
        </a:p>
      </dgm:t>
    </dgm:pt>
    <dgm:pt modelId="{88C083C6-B1A3-4129-B06E-5D02FA64215F}" type="sibTrans" cxnId="{EED079F8-EF11-4F59-B5CE-ACB74B564367}">
      <dgm:prSet/>
      <dgm:spPr/>
      <dgm:t>
        <a:bodyPr/>
        <a:lstStyle/>
        <a:p>
          <a:endParaRPr lang="en-GB"/>
        </a:p>
      </dgm:t>
    </dgm:pt>
    <dgm:pt modelId="{9D991979-8A58-40AF-8231-FCDCE2BEA869}">
      <dgm:prSet phldrT="[Text]"/>
      <dgm:spPr/>
      <dgm:t>
        <a:bodyPr/>
        <a:lstStyle/>
        <a:p>
          <a:r>
            <a:rPr lang="en-GB" dirty="0"/>
            <a:t>A few years?</a:t>
          </a:r>
        </a:p>
      </dgm:t>
    </dgm:pt>
    <dgm:pt modelId="{835DAA66-6032-4933-90C1-5E19601A766C}" type="parTrans" cxnId="{DB6518B3-D016-487E-9271-2FD1FCBA988D}">
      <dgm:prSet/>
      <dgm:spPr/>
      <dgm:t>
        <a:bodyPr/>
        <a:lstStyle/>
        <a:p>
          <a:endParaRPr lang="en-GB"/>
        </a:p>
      </dgm:t>
    </dgm:pt>
    <dgm:pt modelId="{B23D7A6B-3375-415A-A23C-C47C12640EB2}" type="sibTrans" cxnId="{DB6518B3-D016-487E-9271-2FD1FCBA988D}">
      <dgm:prSet/>
      <dgm:spPr/>
      <dgm:t>
        <a:bodyPr/>
        <a:lstStyle/>
        <a:p>
          <a:endParaRPr lang="en-GB"/>
        </a:p>
      </dgm:t>
    </dgm:pt>
    <dgm:pt modelId="{CA8BDBB3-0E6B-4EA1-BEDA-20F790B1716B}">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Cost</a:t>
          </a:r>
        </a:p>
      </dgm:t>
    </dgm:pt>
    <dgm:pt modelId="{3D3460EE-17F8-49B0-8798-9C342679386F}" type="parTrans" cxnId="{021BC010-892E-4F48-ADA7-22D7BD03ECB1}">
      <dgm:prSet/>
      <dgm:spPr/>
      <dgm:t>
        <a:bodyPr/>
        <a:lstStyle/>
        <a:p>
          <a:endParaRPr lang="en-GB"/>
        </a:p>
      </dgm:t>
    </dgm:pt>
    <dgm:pt modelId="{B8F0BC39-1E85-4A44-94F3-5C3F4680F918}" type="sibTrans" cxnId="{021BC010-892E-4F48-ADA7-22D7BD03ECB1}">
      <dgm:prSet/>
      <dgm:spPr/>
      <dgm:t>
        <a:bodyPr/>
        <a:lstStyle/>
        <a:p>
          <a:endParaRPr lang="en-GB"/>
        </a:p>
      </dgm:t>
    </dgm:pt>
    <dgm:pt modelId="{2C553A52-14FD-40EA-B0C1-3484769D20A9}">
      <dgm:prSet phldrT="[Text]"/>
      <dgm:spPr/>
      <dgm:t>
        <a:bodyPr/>
        <a:lstStyle/>
        <a:p>
          <a:r>
            <a:rPr lang="en-GB" dirty="0"/>
            <a:t>How much?</a:t>
          </a:r>
        </a:p>
      </dgm:t>
    </dgm:pt>
    <dgm:pt modelId="{D4A3FB8C-89FB-426C-BD11-634E244A9080}" type="parTrans" cxnId="{7B31617E-3226-4B27-8FC6-4F74113B27F6}">
      <dgm:prSet/>
      <dgm:spPr/>
      <dgm:t>
        <a:bodyPr/>
        <a:lstStyle/>
        <a:p>
          <a:endParaRPr lang="en-GB"/>
        </a:p>
      </dgm:t>
    </dgm:pt>
    <dgm:pt modelId="{3894EAB6-C5E5-4287-AFC2-0552C432F4CD}" type="sibTrans" cxnId="{7B31617E-3226-4B27-8FC6-4F74113B27F6}">
      <dgm:prSet/>
      <dgm:spPr/>
      <dgm:t>
        <a:bodyPr/>
        <a:lstStyle/>
        <a:p>
          <a:endParaRPr lang="en-GB"/>
        </a:p>
      </dgm:t>
    </dgm:pt>
    <dgm:pt modelId="{22EF2730-55B8-4AEE-9FF8-4439E5295797}">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Users</a:t>
          </a:r>
        </a:p>
      </dgm:t>
    </dgm:pt>
    <dgm:pt modelId="{A83C9102-AC3B-42E1-9B28-21F5CB4F47F9}" type="parTrans" cxnId="{FA7E512B-BE17-4A77-9D96-57B7B0CDFE2B}">
      <dgm:prSet/>
      <dgm:spPr/>
      <dgm:t>
        <a:bodyPr/>
        <a:lstStyle/>
        <a:p>
          <a:endParaRPr lang="en-GB"/>
        </a:p>
      </dgm:t>
    </dgm:pt>
    <dgm:pt modelId="{B6C2A5DA-388E-4338-9275-0492CA7C5DF2}" type="sibTrans" cxnId="{FA7E512B-BE17-4A77-9D96-57B7B0CDFE2B}">
      <dgm:prSet/>
      <dgm:spPr/>
      <dgm:t>
        <a:bodyPr/>
        <a:lstStyle/>
        <a:p>
          <a:endParaRPr lang="en-GB"/>
        </a:p>
      </dgm:t>
    </dgm:pt>
    <dgm:pt modelId="{1C8F44F8-39D7-448B-96B9-EEB1740CBB41}">
      <dgm:prSet phldrT="[Text]"/>
      <dgm:spPr/>
      <dgm:t>
        <a:bodyPr/>
        <a:lstStyle/>
        <a:p>
          <a:r>
            <a:rPr lang="en-GB" dirty="0"/>
            <a:t>Government?</a:t>
          </a:r>
        </a:p>
      </dgm:t>
    </dgm:pt>
    <dgm:pt modelId="{4832BE38-8BF7-48C2-B952-CA43C10F8F84}" type="parTrans" cxnId="{14D9157D-DF6F-4A63-86EB-2905BC365E48}">
      <dgm:prSet/>
      <dgm:spPr/>
      <dgm:t>
        <a:bodyPr/>
        <a:lstStyle/>
        <a:p>
          <a:endParaRPr lang="en-GB"/>
        </a:p>
      </dgm:t>
    </dgm:pt>
    <dgm:pt modelId="{1ADA6D94-0285-4754-8386-50326A1928FE}" type="sibTrans" cxnId="{14D9157D-DF6F-4A63-86EB-2905BC365E48}">
      <dgm:prSet/>
      <dgm:spPr/>
      <dgm:t>
        <a:bodyPr/>
        <a:lstStyle/>
        <a:p>
          <a:endParaRPr lang="en-GB"/>
        </a:p>
      </dgm:t>
    </dgm:pt>
    <dgm:pt modelId="{687D3C48-D767-4E16-BC73-0CC3ADD2D5C8}">
      <dgm:prSet phldrT="[Text]"/>
      <dgm:spPr/>
      <dgm:t>
        <a:bodyPr/>
        <a:lstStyle/>
        <a:p>
          <a:r>
            <a:rPr lang="en-GB" dirty="0"/>
            <a:t>Open to all?</a:t>
          </a:r>
        </a:p>
      </dgm:t>
    </dgm:pt>
    <dgm:pt modelId="{6130555C-3A74-4F0D-9204-892497FC4924}" type="parTrans" cxnId="{E792E20F-AE4F-448B-A18B-AE3A830E1128}">
      <dgm:prSet/>
      <dgm:spPr/>
      <dgm:t>
        <a:bodyPr/>
        <a:lstStyle/>
        <a:p>
          <a:endParaRPr lang="en-GB"/>
        </a:p>
      </dgm:t>
    </dgm:pt>
    <dgm:pt modelId="{8B1D2430-CDD1-4F20-AEF6-4565744EB35E}" type="sibTrans" cxnId="{E792E20F-AE4F-448B-A18B-AE3A830E1128}">
      <dgm:prSet/>
      <dgm:spPr/>
      <dgm:t>
        <a:bodyPr/>
        <a:lstStyle/>
        <a:p>
          <a:endParaRPr lang="en-GB"/>
        </a:p>
      </dgm:t>
    </dgm:pt>
    <dgm:pt modelId="{46EC5FB6-7D77-44C8-82ED-E90A296930A9}">
      <dgm:prSet phldrT="[Text]"/>
      <dgm:spPr/>
      <dgm:t>
        <a:bodyPr/>
        <a:lstStyle/>
        <a:p>
          <a:r>
            <a:rPr lang="en-GB" dirty="0"/>
            <a:t>Fee for higher accuracy?</a:t>
          </a:r>
        </a:p>
      </dgm:t>
    </dgm:pt>
    <dgm:pt modelId="{CF83BF04-BE01-47C4-94C5-6E370AF650F4}" type="parTrans" cxnId="{B6DA1CF1-0267-455D-B644-50AF1C74DC4C}">
      <dgm:prSet/>
      <dgm:spPr/>
      <dgm:t>
        <a:bodyPr/>
        <a:lstStyle/>
        <a:p>
          <a:endParaRPr lang="en-GB"/>
        </a:p>
      </dgm:t>
    </dgm:pt>
    <dgm:pt modelId="{1DFEBFF7-4C06-436E-8E0B-AC54D9A6A701}" type="sibTrans" cxnId="{B6DA1CF1-0267-455D-B644-50AF1C74DC4C}">
      <dgm:prSet/>
      <dgm:spPr/>
      <dgm:t>
        <a:bodyPr/>
        <a:lstStyle/>
        <a:p>
          <a:endParaRPr lang="en-GB"/>
        </a:p>
      </dgm:t>
    </dgm:pt>
    <dgm:pt modelId="{A2E69676-2145-4483-B4BC-E27B8466BB34}">
      <dgm:prSet phldrT="[Text]"/>
      <dgm:spPr/>
      <dgm:t>
        <a:bodyPr/>
        <a:lstStyle/>
        <a:p>
          <a:r>
            <a:rPr lang="en-GB" dirty="0"/>
            <a:t>Fee for assurance?</a:t>
          </a:r>
        </a:p>
      </dgm:t>
    </dgm:pt>
    <dgm:pt modelId="{BCD39BC4-A4EA-4C7D-A5E9-3BCDBAD895EA}" type="parTrans" cxnId="{F9403BD5-5C04-4C54-B5EB-516D25C6E343}">
      <dgm:prSet/>
      <dgm:spPr/>
      <dgm:t>
        <a:bodyPr/>
        <a:lstStyle/>
        <a:p>
          <a:endParaRPr lang="en-GB"/>
        </a:p>
      </dgm:t>
    </dgm:pt>
    <dgm:pt modelId="{91E886F7-760B-4EFC-9651-A0AD5581B19A}" type="sibTrans" cxnId="{F9403BD5-5C04-4C54-B5EB-516D25C6E343}">
      <dgm:prSet/>
      <dgm:spPr/>
      <dgm:t>
        <a:bodyPr/>
        <a:lstStyle/>
        <a:p>
          <a:endParaRPr lang="en-GB"/>
        </a:p>
      </dgm:t>
    </dgm:pt>
    <dgm:pt modelId="{EE3C5717-9A5D-44BB-A1FC-FBFDD348662B}">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a:t>Operator</a:t>
          </a:r>
        </a:p>
      </dgm:t>
    </dgm:pt>
    <dgm:pt modelId="{84C4500A-3C1E-4586-9D63-84E9605BCC87}" type="parTrans" cxnId="{3EBFC224-2773-40E9-9E94-EDAEB3DABF79}">
      <dgm:prSet/>
      <dgm:spPr/>
      <dgm:t>
        <a:bodyPr/>
        <a:lstStyle/>
        <a:p>
          <a:endParaRPr lang="en-GB"/>
        </a:p>
      </dgm:t>
    </dgm:pt>
    <dgm:pt modelId="{390E3873-AF87-43F6-A55B-50C8575D5A2F}" type="sibTrans" cxnId="{3EBFC224-2773-40E9-9E94-EDAEB3DABF79}">
      <dgm:prSet/>
      <dgm:spPr/>
      <dgm:t>
        <a:bodyPr/>
        <a:lstStyle/>
        <a:p>
          <a:endParaRPr lang="en-GB"/>
        </a:p>
      </dgm:t>
    </dgm:pt>
    <dgm:pt modelId="{D8FED01D-36E9-4F8D-AFA3-9138FA5F8ED3}">
      <dgm:prSet phldrT="[Text]"/>
      <dgm:spPr/>
      <dgm:t>
        <a:bodyPr/>
        <a:lstStyle/>
        <a:p>
          <a:r>
            <a:rPr lang="en-GB" dirty="0"/>
            <a:t>BBC, Arqiva, NPL, …?</a:t>
          </a:r>
        </a:p>
      </dgm:t>
    </dgm:pt>
    <dgm:pt modelId="{8C6DE326-39FA-4E62-861F-C20CE1F0F51C}" type="parTrans" cxnId="{C9875841-3843-4A2B-AD26-F1EDC2EC570C}">
      <dgm:prSet/>
      <dgm:spPr/>
      <dgm:t>
        <a:bodyPr/>
        <a:lstStyle/>
        <a:p>
          <a:endParaRPr lang="en-GB"/>
        </a:p>
      </dgm:t>
    </dgm:pt>
    <dgm:pt modelId="{F507D006-2180-4E2F-AEF6-7F671EF14C3C}" type="sibTrans" cxnId="{C9875841-3843-4A2B-AD26-F1EDC2EC570C}">
      <dgm:prSet/>
      <dgm:spPr/>
      <dgm:t>
        <a:bodyPr/>
        <a:lstStyle/>
        <a:p>
          <a:endParaRPr lang="en-GB"/>
        </a:p>
      </dgm:t>
    </dgm:pt>
    <dgm:pt modelId="{A932DBBA-341D-4680-BBCA-745847FEA62B}">
      <dgm:prSet phldrT="[Text]"/>
      <dgm:spPr/>
      <dgm:t>
        <a:bodyPr/>
        <a:lstStyle/>
        <a:p>
          <a:r>
            <a:rPr lang="en-GB" dirty="0"/>
            <a:t>Monitoring?</a:t>
          </a:r>
        </a:p>
      </dgm:t>
    </dgm:pt>
    <dgm:pt modelId="{E9BA9C62-24F2-48B6-B0B5-B748994BDD65}" type="parTrans" cxnId="{2808361D-4527-48A1-8F2B-3B90C1CDC00E}">
      <dgm:prSet/>
      <dgm:spPr/>
      <dgm:t>
        <a:bodyPr/>
        <a:lstStyle/>
        <a:p>
          <a:endParaRPr lang="en-GB"/>
        </a:p>
      </dgm:t>
    </dgm:pt>
    <dgm:pt modelId="{FF832390-6247-4E62-989E-00715C7BFB85}" type="sibTrans" cxnId="{2808361D-4527-48A1-8F2B-3B90C1CDC00E}">
      <dgm:prSet/>
      <dgm:spPr/>
      <dgm:t>
        <a:bodyPr/>
        <a:lstStyle/>
        <a:p>
          <a:endParaRPr lang="en-GB"/>
        </a:p>
      </dgm:t>
    </dgm:pt>
    <dgm:pt modelId="{A61D1DDB-9BAB-4B40-9E07-6436CD21F025}">
      <dgm:prSet phldrT="[Text]"/>
      <dgm:spPr/>
      <dgm:t>
        <a:bodyPr/>
        <a:lstStyle/>
        <a:p>
          <a:r>
            <a:rPr lang="en-GB" dirty="0"/>
            <a:t>Traceability?</a:t>
          </a:r>
        </a:p>
      </dgm:t>
    </dgm:pt>
    <dgm:pt modelId="{7B5819FA-4DFE-4BC7-9C6E-60227B833721}" type="parTrans" cxnId="{36291FDA-C8BE-40E0-B04D-A04FDFEB32E0}">
      <dgm:prSet/>
      <dgm:spPr/>
      <dgm:t>
        <a:bodyPr/>
        <a:lstStyle/>
        <a:p>
          <a:endParaRPr lang="en-GB"/>
        </a:p>
      </dgm:t>
    </dgm:pt>
    <dgm:pt modelId="{A4AADD77-4537-4920-8C92-CB8FF17FF457}" type="sibTrans" cxnId="{36291FDA-C8BE-40E0-B04D-A04FDFEB32E0}">
      <dgm:prSet/>
      <dgm:spPr/>
      <dgm:t>
        <a:bodyPr/>
        <a:lstStyle/>
        <a:p>
          <a:endParaRPr lang="en-GB"/>
        </a:p>
      </dgm:t>
    </dgm:pt>
    <dgm:pt modelId="{B23189A3-7D0D-4A12-B469-0A126B08E8B9}">
      <dgm:prSet phldrT="[Text]"/>
      <dgm:spPr/>
      <dgm:t>
        <a:bodyPr/>
        <a:lstStyle/>
        <a:p>
          <a:r>
            <a:rPr lang="en-GB" dirty="0"/>
            <a:t>A couple of decades?</a:t>
          </a:r>
        </a:p>
      </dgm:t>
    </dgm:pt>
    <dgm:pt modelId="{CDDD0415-97C1-44AD-8296-593819B43B0A}" type="parTrans" cxnId="{AA229C4E-322A-4FCF-A505-55A579081508}">
      <dgm:prSet/>
      <dgm:spPr/>
      <dgm:t>
        <a:bodyPr/>
        <a:lstStyle/>
        <a:p>
          <a:endParaRPr lang="en-GB"/>
        </a:p>
      </dgm:t>
    </dgm:pt>
    <dgm:pt modelId="{575F4C37-5645-41E8-A8F2-965683AF1A38}" type="sibTrans" cxnId="{AA229C4E-322A-4FCF-A505-55A579081508}">
      <dgm:prSet/>
      <dgm:spPr/>
      <dgm:t>
        <a:bodyPr/>
        <a:lstStyle/>
        <a:p>
          <a:endParaRPr lang="en-GB"/>
        </a:p>
      </dgm:t>
    </dgm:pt>
    <dgm:pt modelId="{C3DBCB52-CF5A-4C6B-995F-C7DCA7B9A226}">
      <dgm:prSet phldrT="[Text]"/>
      <dgm:spPr/>
      <dgm:t>
        <a:bodyPr/>
        <a:lstStyle/>
        <a:p>
          <a:r>
            <a:rPr lang="en-GB" dirty="0"/>
            <a:t>Indefinite?</a:t>
          </a:r>
        </a:p>
      </dgm:t>
    </dgm:pt>
    <dgm:pt modelId="{680691FB-024F-4D10-8267-24560996338B}" type="parTrans" cxnId="{ED522663-DD5F-4568-85DC-339FB800BBE1}">
      <dgm:prSet/>
      <dgm:spPr/>
      <dgm:t>
        <a:bodyPr/>
        <a:lstStyle/>
        <a:p>
          <a:endParaRPr lang="en-GB"/>
        </a:p>
      </dgm:t>
    </dgm:pt>
    <dgm:pt modelId="{01F82683-9DE4-40A3-B393-1767A7953215}" type="sibTrans" cxnId="{ED522663-DD5F-4568-85DC-339FB800BBE1}">
      <dgm:prSet/>
      <dgm:spPr/>
      <dgm:t>
        <a:bodyPr/>
        <a:lstStyle/>
        <a:p>
          <a:endParaRPr lang="en-GB"/>
        </a:p>
      </dgm:t>
    </dgm:pt>
    <dgm:pt modelId="{F7CA0AEE-1B5A-4A50-93D4-7166385A369C}">
      <dgm:prSet phldrT="[Text]"/>
      <dgm:spPr/>
      <dgm:t>
        <a:bodyPr/>
        <a:lstStyle/>
        <a:p>
          <a:r>
            <a:rPr lang="en-GB"/>
            <a:t>Users</a:t>
          </a:r>
          <a:r>
            <a:rPr lang="en-GB" dirty="0"/>
            <a:t>?</a:t>
          </a:r>
        </a:p>
      </dgm:t>
    </dgm:pt>
    <dgm:pt modelId="{272641EE-8FB2-4D80-B96B-E24758AB9BD7}" type="parTrans" cxnId="{4C6DE7FE-BB7C-48D2-B767-1A5A779CF9A5}">
      <dgm:prSet/>
      <dgm:spPr/>
      <dgm:t>
        <a:bodyPr/>
        <a:lstStyle/>
        <a:p>
          <a:endParaRPr lang="en-GB"/>
        </a:p>
      </dgm:t>
    </dgm:pt>
    <dgm:pt modelId="{B3E596DC-229C-4289-A8C0-34E5D1AB81EB}" type="sibTrans" cxnId="{4C6DE7FE-BB7C-48D2-B767-1A5A779CF9A5}">
      <dgm:prSet/>
      <dgm:spPr/>
      <dgm:t>
        <a:bodyPr/>
        <a:lstStyle/>
        <a:p>
          <a:endParaRPr lang="en-GB"/>
        </a:p>
      </dgm:t>
    </dgm:pt>
    <dgm:pt modelId="{20EADA9F-A5FB-4FE2-8327-EEF4A7C0A66C}" type="pres">
      <dgm:prSet presAssocID="{A973C9DF-44B6-4F83-B783-9617584DA7B4}" presName="diagram" presStyleCnt="0">
        <dgm:presLayoutVars>
          <dgm:chPref val="1"/>
          <dgm:dir/>
          <dgm:animOne val="branch"/>
          <dgm:animLvl val="lvl"/>
          <dgm:resizeHandles/>
        </dgm:presLayoutVars>
      </dgm:prSet>
      <dgm:spPr/>
    </dgm:pt>
    <dgm:pt modelId="{90E2E45E-4F64-433E-B58B-6D57ECCB6027}" type="pres">
      <dgm:prSet presAssocID="{A702B81C-AB21-47D5-8551-82A6A66426C0}" presName="root" presStyleCnt="0"/>
      <dgm:spPr/>
    </dgm:pt>
    <dgm:pt modelId="{0FFF5AAD-CC60-4B51-88A7-91A4C1B7DE11}" type="pres">
      <dgm:prSet presAssocID="{A702B81C-AB21-47D5-8551-82A6A66426C0}" presName="rootComposite" presStyleCnt="0"/>
      <dgm:spPr/>
    </dgm:pt>
    <dgm:pt modelId="{813CC647-A45C-4792-A310-9AF6BA062EA5}" type="pres">
      <dgm:prSet presAssocID="{A702B81C-AB21-47D5-8551-82A6A66426C0}" presName="rootText" presStyleLbl="node1" presStyleIdx="0" presStyleCnt="4"/>
      <dgm:spPr/>
    </dgm:pt>
    <dgm:pt modelId="{EA888F69-1EE3-425B-A8F4-1ED9352A69B0}" type="pres">
      <dgm:prSet presAssocID="{A702B81C-AB21-47D5-8551-82A6A66426C0}" presName="rootConnector" presStyleLbl="node1" presStyleIdx="0" presStyleCnt="4"/>
      <dgm:spPr/>
    </dgm:pt>
    <dgm:pt modelId="{F56CBD60-DD7B-4589-8C2D-1A6E37FD52C1}" type="pres">
      <dgm:prSet presAssocID="{A702B81C-AB21-47D5-8551-82A6A66426C0}" presName="childShape" presStyleCnt="0"/>
      <dgm:spPr/>
    </dgm:pt>
    <dgm:pt modelId="{581DE702-3BFE-4D05-B22D-504CD79B6817}" type="pres">
      <dgm:prSet presAssocID="{835DAA66-6032-4933-90C1-5E19601A766C}" presName="Name13" presStyleLbl="parChTrans1D2" presStyleIdx="0" presStyleCnt="12"/>
      <dgm:spPr/>
    </dgm:pt>
    <dgm:pt modelId="{3E47F991-CED3-4DF8-A415-47C627163704}" type="pres">
      <dgm:prSet presAssocID="{9D991979-8A58-40AF-8231-FCDCE2BEA869}" presName="childText" presStyleLbl="bgAcc1" presStyleIdx="0" presStyleCnt="12">
        <dgm:presLayoutVars>
          <dgm:bulletEnabled val="1"/>
        </dgm:presLayoutVars>
      </dgm:prSet>
      <dgm:spPr/>
    </dgm:pt>
    <dgm:pt modelId="{BEBB65DB-1C39-4C29-8082-4986A743AC53}" type="pres">
      <dgm:prSet presAssocID="{CDDD0415-97C1-44AD-8296-593819B43B0A}" presName="Name13" presStyleLbl="parChTrans1D2" presStyleIdx="1" presStyleCnt="12"/>
      <dgm:spPr/>
    </dgm:pt>
    <dgm:pt modelId="{C54D5070-39B4-405C-BBC0-870AE3E94969}" type="pres">
      <dgm:prSet presAssocID="{B23189A3-7D0D-4A12-B469-0A126B08E8B9}" presName="childText" presStyleLbl="bgAcc1" presStyleIdx="1" presStyleCnt="12">
        <dgm:presLayoutVars>
          <dgm:bulletEnabled val="1"/>
        </dgm:presLayoutVars>
      </dgm:prSet>
      <dgm:spPr/>
    </dgm:pt>
    <dgm:pt modelId="{9D0CE3F2-8236-4181-888E-94C9FCCE0E0F}" type="pres">
      <dgm:prSet presAssocID="{680691FB-024F-4D10-8267-24560996338B}" presName="Name13" presStyleLbl="parChTrans1D2" presStyleIdx="2" presStyleCnt="12"/>
      <dgm:spPr/>
    </dgm:pt>
    <dgm:pt modelId="{A389D24A-1258-4C6C-A0CF-6091AA540FC8}" type="pres">
      <dgm:prSet presAssocID="{C3DBCB52-CF5A-4C6B-995F-C7DCA7B9A226}" presName="childText" presStyleLbl="bgAcc1" presStyleIdx="2" presStyleCnt="12">
        <dgm:presLayoutVars>
          <dgm:bulletEnabled val="1"/>
        </dgm:presLayoutVars>
      </dgm:prSet>
      <dgm:spPr/>
    </dgm:pt>
    <dgm:pt modelId="{F97111A4-CA96-435C-AE36-523F9CC25953}" type="pres">
      <dgm:prSet presAssocID="{CA8BDBB3-0E6B-4EA1-BEDA-20F790B1716B}" presName="root" presStyleCnt="0"/>
      <dgm:spPr/>
    </dgm:pt>
    <dgm:pt modelId="{BBF4CDD9-BF53-40AB-B58B-641E2A827A36}" type="pres">
      <dgm:prSet presAssocID="{CA8BDBB3-0E6B-4EA1-BEDA-20F790B1716B}" presName="rootComposite" presStyleCnt="0"/>
      <dgm:spPr/>
    </dgm:pt>
    <dgm:pt modelId="{6BD168F8-4035-49FA-99EB-DA4A08A56065}" type="pres">
      <dgm:prSet presAssocID="{CA8BDBB3-0E6B-4EA1-BEDA-20F790B1716B}" presName="rootText" presStyleLbl="node1" presStyleIdx="1" presStyleCnt="4"/>
      <dgm:spPr/>
    </dgm:pt>
    <dgm:pt modelId="{137C31D4-D95D-487D-AB00-930D0C1E03E0}" type="pres">
      <dgm:prSet presAssocID="{CA8BDBB3-0E6B-4EA1-BEDA-20F790B1716B}" presName="rootConnector" presStyleLbl="node1" presStyleIdx="1" presStyleCnt="4"/>
      <dgm:spPr/>
    </dgm:pt>
    <dgm:pt modelId="{434AF21C-3C7B-486E-91E1-DCE9605ED98C}" type="pres">
      <dgm:prSet presAssocID="{CA8BDBB3-0E6B-4EA1-BEDA-20F790B1716B}" presName="childShape" presStyleCnt="0"/>
      <dgm:spPr/>
    </dgm:pt>
    <dgm:pt modelId="{D66242E3-9E16-4DDB-87A0-B8B20C660E8E}" type="pres">
      <dgm:prSet presAssocID="{D4A3FB8C-89FB-426C-BD11-634E244A9080}" presName="Name13" presStyleLbl="parChTrans1D2" presStyleIdx="3" presStyleCnt="12"/>
      <dgm:spPr/>
    </dgm:pt>
    <dgm:pt modelId="{DF33E6C7-1419-4752-A0CF-AA7EDB20C4B6}" type="pres">
      <dgm:prSet presAssocID="{2C553A52-14FD-40EA-B0C1-3484769D20A9}" presName="childText" presStyleLbl="bgAcc1" presStyleIdx="3" presStyleCnt="12">
        <dgm:presLayoutVars>
          <dgm:bulletEnabled val="1"/>
        </dgm:presLayoutVars>
      </dgm:prSet>
      <dgm:spPr/>
    </dgm:pt>
    <dgm:pt modelId="{65DC3517-C472-4D40-84B3-B798E02D0F3C}" type="pres">
      <dgm:prSet presAssocID="{4832BE38-8BF7-48C2-B952-CA43C10F8F84}" presName="Name13" presStyleLbl="parChTrans1D2" presStyleIdx="4" presStyleCnt="12"/>
      <dgm:spPr/>
    </dgm:pt>
    <dgm:pt modelId="{949AFCD1-82A4-4650-8159-31A667113FE2}" type="pres">
      <dgm:prSet presAssocID="{1C8F44F8-39D7-448B-96B9-EEB1740CBB41}" presName="childText" presStyleLbl="bgAcc1" presStyleIdx="4" presStyleCnt="12">
        <dgm:presLayoutVars>
          <dgm:bulletEnabled val="1"/>
        </dgm:presLayoutVars>
      </dgm:prSet>
      <dgm:spPr/>
    </dgm:pt>
    <dgm:pt modelId="{1BF56C18-820C-41BF-A80A-FBE4336871F7}" type="pres">
      <dgm:prSet presAssocID="{272641EE-8FB2-4D80-B96B-E24758AB9BD7}" presName="Name13" presStyleLbl="parChTrans1D2" presStyleIdx="5" presStyleCnt="12"/>
      <dgm:spPr/>
    </dgm:pt>
    <dgm:pt modelId="{CC5379F3-08C9-438B-B798-EC7B143AEBD3}" type="pres">
      <dgm:prSet presAssocID="{F7CA0AEE-1B5A-4A50-93D4-7166385A369C}" presName="childText" presStyleLbl="bgAcc1" presStyleIdx="5" presStyleCnt="12">
        <dgm:presLayoutVars>
          <dgm:bulletEnabled val="1"/>
        </dgm:presLayoutVars>
      </dgm:prSet>
      <dgm:spPr/>
    </dgm:pt>
    <dgm:pt modelId="{05A359DD-556C-4653-B162-034EFF946B7B}" type="pres">
      <dgm:prSet presAssocID="{22EF2730-55B8-4AEE-9FF8-4439E5295797}" presName="root" presStyleCnt="0"/>
      <dgm:spPr/>
    </dgm:pt>
    <dgm:pt modelId="{9C9B6DF3-E183-4C78-8B78-19E15C6278FC}" type="pres">
      <dgm:prSet presAssocID="{22EF2730-55B8-4AEE-9FF8-4439E5295797}" presName="rootComposite" presStyleCnt="0"/>
      <dgm:spPr/>
    </dgm:pt>
    <dgm:pt modelId="{979ABDE3-942E-4F2C-B0EF-9A8358C3EA64}" type="pres">
      <dgm:prSet presAssocID="{22EF2730-55B8-4AEE-9FF8-4439E5295797}" presName="rootText" presStyleLbl="node1" presStyleIdx="2" presStyleCnt="4"/>
      <dgm:spPr/>
    </dgm:pt>
    <dgm:pt modelId="{FAD82528-543A-404A-9FD5-90B6B34B4E4B}" type="pres">
      <dgm:prSet presAssocID="{22EF2730-55B8-4AEE-9FF8-4439E5295797}" presName="rootConnector" presStyleLbl="node1" presStyleIdx="2" presStyleCnt="4"/>
      <dgm:spPr/>
    </dgm:pt>
    <dgm:pt modelId="{B20F2907-2B60-49EB-A0C4-64B75F6C9A6F}" type="pres">
      <dgm:prSet presAssocID="{22EF2730-55B8-4AEE-9FF8-4439E5295797}" presName="childShape" presStyleCnt="0"/>
      <dgm:spPr/>
    </dgm:pt>
    <dgm:pt modelId="{244BD51D-DCF5-4CCB-876E-96C1ED14AA9B}" type="pres">
      <dgm:prSet presAssocID="{6130555C-3A74-4F0D-9204-892497FC4924}" presName="Name13" presStyleLbl="parChTrans1D2" presStyleIdx="6" presStyleCnt="12"/>
      <dgm:spPr/>
    </dgm:pt>
    <dgm:pt modelId="{4B3AE044-E475-4119-A712-E0893FD1F423}" type="pres">
      <dgm:prSet presAssocID="{687D3C48-D767-4E16-BC73-0CC3ADD2D5C8}" presName="childText" presStyleLbl="bgAcc1" presStyleIdx="6" presStyleCnt="12">
        <dgm:presLayoutVars>
          <dgm:bulletEnabled val="1"/>
        </dgm:presLayoutVars>
      </dgm:prSet>
      <dgm:spPr/>
    </dgm:pt>
    <dgm:pt modelId="{313DB2F0-B40B-4B55-A133-1FED3F6F753D}" type="pres">
      <dgm:prSet presAssocID="{CF83BF04-BE01-47C4-94C5-6E370AF650F4}" presName="Name13" presStyleLbl="parChTrans1D2" presStyleIdx="7" presStyleCnt="12"/>
      <dgm:spPr/>
    </dgm:pt>
    <dgm:pt modelId="{F8260B45-757E-45A4-8918-508747CE1198}" type="pres">
      <dgm:prSet presAssocID="{46EC5FB6-7D77-44C8-82ED-E90A296930A9}" presName="childText" presStyleLbl="bgAcc1" presStyleIdx="7" presStyleCnt="12">
        <dgm:presLayoutVars>
          <dgm:bulletEnabled val="1"/>
        </dgm:presLayoutVars>
      </dgm:prSet>
      <dgm:spPr/>
    </dgm:pt>
    <dgm:pt modelId="{95F50ADA-131A-4A80-BCA5-FE8D48AD7089}" type="pres">
      <dgm:prSet presAssocID="{BCD39BC4-A4EA-4C7D-A5E9-3BCDBAD895EA}" presName="Name13" presStyleLbl="parChTrans1D2" presStyleIdx="8" presStyleCnt="12"/>
      <dgm:spPr/>
    </dgm:pt>
    <dgm:pt modelId="{0105F318-61D4-4434-9A66-AE6842AE9CC2}" type="pres">
      <dgm:prSet presAssocID="{A2E69676-2145-4483-B4BC-E27B8466BB34}" presName="childText" presStyleLbl="bgAcc1" presStyleIdx="8" presStyleCnt="12">
        <dgm:presLayoutVars>
          <dgm:bulletEnabled val="1"/>
        </dgm:presLayoutVars>
      </dgm:prSet>
      <dgm:spPr/>
    </dgm:pt>
    <dgm:pt modelId="{C410B2C9-24EC-4ACF-9ADF-1C9FD05DE139}" type="pres">
      <dgm:prSet presAssocID="{EE3C5717-9A5D-44BB-A1FC-FBFDD348662B}" presName="root" presStyleCnt="0"/>
      <dgm:spPr/>
    </dgm:pt>
    <dgm:pt modelId="{32549F25-BF8C-44ED-893F-E67C567F894C}" type="pres">
      <dgm:prSet presAssocID="{EE3C5717-9A5D-44BB-A1FC-FBFDD348662B}" presName="rootComposite" presStyleCnt="0"/>
      <dgm:spPr/>
    </dgm:pt>
    <dgm:pt modelId="{43DDD5AA-B093-4CCE-99E8-CD9D13E154B1}" type="pres">
      <dgm:prSet presAssocID="{EE3C5717-9A5D-44BB-A1FC-FBFDD348662B}" presName="rootText" presStyleLbl="node1" presStyleIdx="3" presStyleCnt="4"/>
      <dgm:spPr/>
    </dgm:pt>
    <dgm:pt modelId="{8A959F7C-3F05-4FA3-B199-36F7BF68E6F3}" type="pres">
      <dgm:prSet presAssocID="{EE3C5717-9A5D-44BB-A1FC-FBFDD348662B}" presName="rootConnector" presStyleLbl="node1" presStyleIdx="3" presStyleCnt="4"/>
      <dgm:spPr/>
    </dgm:pt>
    <dgm:pt modelId="{F4BA6DF3-7873-4F56-AA77-2930C5788246}" type="pres">
      <dgm:prSet presAssocID="{EE3C5717-9A5D-44BB-A1FC-FBFDD348662B}" presName="childShape" presStyleCnt="0"/>
      <dgm:spPr/>
    </dgm:pt>
    <dgm:pt modelId="{64A6A455-AE8D-45FE-9EC4-50DB54530927}" type="pres">
      <dgm:prSet presAssocID="{8C6DE326-39FA-4E62-861F-C20CE1F0F51C}" presName="Name13" presStyleLbl="parChTrans1D2" presStyleIdx="9" presStyleCnt="12"/>
      <dgm:spPr/>
    </dgm:pt>
    <dgm:pt modelId="{C8B92775-0153-4903-9D85-CA308346BBC4}" type="pres">
      <dgm:prSet presAssocID="{D8FED01D-36E9-4F8D-AFA3-9138FA5F8ED3}" presName="childText" presStyleLbl="bgAcc1" presStyleIdx="9" presStyleCnt="12">
        <dgm:presLayoutVars>
          <dgm:bulletEnabled val="1"/>
        </dgm:presLayoutVars>
      </dgm:prSet>
      <dgm:spPr/>
    </dgm:pt>
    <dgm:pt modelId="{EC0D4B2F-816A-4746-925A-AA42C330F9DD}" type="pres">
      <dgm:prSet presAssocID="{E9BA9C62-24F2-48B6-B0B5-B748994BDD65}" presName="Name13" presStyleLbl="parChTrans1D2" presStyleIdx="10" presStyleCnt="12"/>
      <dgm:spPr/>
    </dgm:pt>
    <dgm:pt modelId="{4C0DBD8D-7375-4CEF-87DD-D3B84732014D}" type="pres">
      <dgm:prSet presAssocID="{A932DBBA-341D-4680-BBCA-745847FEA62B}" presName="childText" presStyleLbl="bgAcc1" presStyleIdx="10" presStyleCnt="12">
        <dgm:presLayoutVars>
          <dgm:bulletEnabled val="1"/>
        </dgm:presLayoutVars>
      </dgm:prSet>
      <dgm:spPr/>
    </dgm:pt>
    <dgm:pt modelId="{2AF9B794-322C-469A-A35D-BFF55B8E0936}" type="pres">
      <dgm:prSet presAssocID="{7B5819FA-4DFE-4BC7-9C6E-60227B833721}" presName="Name13" presStyleLbl="parChTrans1D2" presStyleIdx="11" presStyleCnt="12"/>
      <dgm:spPr/>
    </dgm:pt>
    <dgm:pt modelId="{DD05A829-78D5-41C8-B062-C521B02C3D9E}" type="pres">
      <dgm:prSet presAssocID="{A61D1DDB-9BAB-4B40-9E07-6436CD21F025}" presName="childText" presStyleLbl="bgAcc1" presStyleIdx="11" presStyleCnt="12">
        <dgm:presLayoutVars>
          <dgm:bulletEnabled val="1"/>
        </dgm:presLayoutVars>
      </dgm:prSet>
      <dgm:spPr/>
    </dgm:pt>
  </dgm:ptLst>
  <dgm:cxnLst>
    <dgm:cxn modelId="{F6FA9D02-19B4-4B51-A956-EF205C495B57}" type="presOf" srcId="{A973C9DF-44B6-4F83-B783-9617584DA7B4}" destId="{20EADA9F-A5FB-4FE2-8327-EEF4A7C0A66C}" srcOrd="0" destOrd="0" presId="urn:microsoft.com/office/officeart/2005/8/layout/hierarchy3"/>
    <dgm:cxn modelId="{9F373C07-0AE9-48F0-AD61-4F2B520D721F}" type="presOf" srcId="{687D3C48-D767-4E16-BC73-0CC3ADD2D5C8}" destId="{4B3AE044-E475-4119-A712-E0893FD1F423}" srcOrd="0" destOrd="0" presId="urn:microsoft.com/office/officeart/2005/8/layout/hierarchy3"/>
    <dgm:cxn modelId="{4712AA09-BA0E-4C24-9781-1D5987848468}" type="presOf" srcId="{272641EE-8FB2-4D80-B96B-E24758AB9BD7}" destId="{1BF56C18-820C-41BF-A80A-FBE4336871F7}" srcOrd="0" destOrd="0" presId="urn:microsoft.com/office/officeart/2005/8/layout/hierarchy3"/>
    <dgm:cxn modelId="{22877D0B-20BB-4CEC-A56E-00D1654F4D27}" type="presOf" srcId="{9D991979-8A58-40AF-8231-FCDCE2BEA869}" destId="{3E47F991-CED3-4DF8-A415-47C627163704}" srcOrd="0" destOrd="0" presId="urn:microsoft.com/office/officeart/2005/8/layout/hierarchy3"/>
    <dgm:cxn modelId="{0AE9D80B-CE51-40A4-95AA-89BC3DF366C5}" type="presOf" srcId="{F7CA0AEE-1B5A-4A50-93D4-7166385A369C}" destId="{CC5379F3-08C9-438B-B798-EC7B143AEBD3}" srcOrd="0" destOrd="0" presId="urn:microsoft.com/office/officeart/2005/8/layout/hierarchy3"/>
    <dgm:cxn modelId="{568B3A0D-6245-4D15-8945-D8D79A6E2FA3}" type="presOf" srcId="{E9BA9C62-24F2-48B6-B0B5-B748994BDD65}" destId="{EC0D4B2F-816A-4746-925A-AA42C330F9DD}" srcOrd="0" destOrd="0" presId="urn:microsoft.com/office/officeart/2005/8/layout/hierarchy3"/>
    <dgm:cxn modelId="{E792E20F-AE4F-448B-A18B-AE3A830E1128}" srcId="{22EF2730-55B8-4AEE-9FF8-4439E5295797}" destId="{687D3C48-D767-4E16-BC73-0CC3ADD2D5C8}" srcOrd="0" destOrd="0" parTransId="{6130555C-3A74-4F0D-9204-892497FC4924}" sibTransId="{8B1D2430-CDD1-4F20-AEF6-4565744EB35E}"/>
    <dgm:cxn modelId="{021BC010-892E-4F48-ADA7-22D7BD03ECB1}" srcId="{A973C9DF-44B6-4F83-B783-9617584DA7B4}" destId="{CA8BDBB3-0E6B-4EA1-BEDA-20F790B1716B}" srcOrd="1" destOrd="0" parTransId="{3D3460EE-17F8-49B0-8798-9C342679386F}" sibTransId="{B8F0BC39-1E85-4A44-94F3-5C3F4680F918}"/>
    <dgm:cxn modelId="{8FC14F18-5906-4FAA-AE1F-B5BC73340467}" type="presOf" srcId="{D4A3FB8C-89FB-426C-BD11-634E244A9080}" destId="{D66242E3-9E16-4DDB-87A0-B8B20C660E8E}" srcOrd="0" destOrd="0" presId="urn:microsoft.com/office/officeart/2005/8/layout/hierarchy3"/>
    <dgm:cxn modelId="{28064F1A-7641-47C9-BA86-70CB4E7E2617}" type="presOf" srcId="{22EF2730-55B8-4AEE-9FF8-4439E5295797}" destId="{FAD82528-543A-404A-9FD5-90B6B34B4E4B}" srcOrd="1" destOrd="0" presId="urn:microsoft.com/office/officeart/2005/8/layout/hierarchy3"/>
    <dgm:cxn modelId="{2808361D-4527-48A1-8F2B-3B90C1CDC00E}" srcId="{EE3C5717-9A5D-44BB-A1FC-FBFDD348662B}" destId="{A932DBBA-341D-4680-BBCA-745847FEA62B}" srcOrd="1" destOrd="0" parTransId="{E9BA9C62-24F2-48B6-B0B5-B748994BDD65}" sibTransId="{FF832390-6247-4E62-989E-00715C7BFB85}"/>
    <dgm:cxn modelId="{6D179824-5CC4-457D-AD4E-BEE9D8365562}" type="presOf" srcId="{A702B81C-AB21-47D5-8551-82A6A66426C0}" destId="{813CC647-A45C-4792-A310-9AF6BA062EA5}" srcOrd="0" destOrd="0" presId="urn:microsoft.com/office/officeart/2005/8/layout/hierarchy3"/>
    <dgm:cxn modelId="{3EBFC224-2773-40E9-9E94-EDAEB3DABF79}" srcId="{A973C9DF-44B6-4F83-B783-9617584DA7B4}" destId="{EE3C5717-9A5D-44BB-A1FC-FBFDD348662B}" srcOrd="3" destOrd="0" parTransId="{84C4500A-3C1E-4586-9D63-84E9605BCC87}" sibTransId="{390E3873-AF87-43F6-A55B-50C8575D5A2F}"/>
    <dgm:cxn modelId="{FA7E512B-BE17-4A77-9D96-57B7B0CDFE2B}" srcId="{A973C9DF-44B6-4F83-B783-9617584DA7B4}" destId="{22EF2730-55B8-4AEE-9FF8-4439E5295797}" srcOrd="2" destOrd="0" parTransId="{A83C9102-AC3B-42E1-9B28-21F5CB4F47F9}" sibTransId="{B6C2A5DA-388E-4338-9275-0492CA7C5DF2}"/>
    <dgm:cxn modelId="{33FBF62D-17BB-4A39-BF92-38E4B4CD3F7A}" type="presOf" srcId="{A702B81C-AB21-47D5-8551-82A6A66426C0}" destId="{EA888F69-1EE3-425B-A8F4-1ED9352A69B0}" srcOrd="1" destOrd="0" presId="urn:microsoft.com/office/officeart/2005/8/layout/hierarchy3"/>
    <dgm:cxn modelId="{B0E9CA31-8F8E-4CB6-A3A2-EEE9665B523B}" type="presOf" srcId="{A61D1DDB-9BAB-4B40-9E07-6436CD21F025}" destId="{DD05A829-78D5-41C8-B062-C521B02C3D9E}" srcOrd="0" destOrd="0" presId="urn:microsoft.com/office/officeart/2005/8/layout/hierarchy3"/>
    <dgm:cxn modelId="{119CDC35-F7EE-4B87-A0C3-8D9C4EB436A0}" type="presOf" srcId="{6130555C-3A74-4F0D-9204-892497FC4924}" destId="{244BD51D-DCF5-4CCB-876E-96C1ED14AA9B}" srcOrd="0" destOrd="0" presId="urn:microsoft.com/office/officeart/2005/8/layout/hierarchy3"/>
    <dgm:cxn modelId="{06A57836-DCAB-4BB0-976F-F578774FD1AC}" type="presOf" srcId="{835DAA66-6032-4933-90C1-5E19601A766C}" destId="{581DE702-3BFE-4D05-B22D-504CD79B6817}" srcOrd="0" destOrd="0" presId="urn:microsoft.com/office/officeart/2005/8/layout/hierarchy3"/>
    <dgm:cxn modelId="{96C63E37-1DA2-42EF-B747-C7DC959C82AF}" type="presOf" srcId="{D8FED01D-36E9-4F8D-AFA3-9138FA5F8ED3}" destId="{C8B92775-0153-4903-9D85-CA308346BBC4}" srcOrd="0" destOrd="0" presId="urn:microsoft.com/office/officeart/2005/8/layout/hierarchy3"/>
    <dgm:cxn modelId="{AE822938-ECD6-4393-9075-BC5870411466}" type="presOf" srcId="{EE3C5717-9A5D-44BB-A1FC-FBFDD348662B}" destId="{8A959F7C-3F05-4FA3-B199-36F7BF68E6F3}" srcOrd="1" destOrd="0" presId="urn:microsoft.com/office/officeart/2005/8/layout/hierarchy3"/>
    <dgm:cxn modelId="{C9875841-3843-4A2B-AD26-F1EDC2EC570C}" srcId="{EE3C5717-9A5D-44BB-A1FC-FBFDD348662B}" destId="{D8FED01D-36E9-4F8D-AFA3-9138FA5F8ED3}" srcOrd="0" destOrd="0" parTransId="{8C6DE326-39FA-4E62-861F-C20CE1F0F51C}" sibTransId="{F507D006-2180-4E2F-AEF6-7F671EF14C3C}"/>
    <dgm:cxn modelId="{ED522663-DD5F-4568-85DC-339FB800BBE1}" srcId="{A702B81C-AB21-47D5-8551-82A6A66426C0}" destId="{C3DBCB52-CF5A-4C6B-995F-C7DCA7B9A226}" srcOrd="2" destOrd="0" parTransId="{680691FB-024F-4D10-8267-24560996338B}" sibTransId="{01F82683-9DE4-40A3-B393-1767A7953215}"/>
    <dgm:cxn modelId="{D1C8B744-D0A7-4D6B-B26E-F5C1C00236A1}" type="presOf" srcId="{A932DBBA-341D-4680-BBCA-745847FEA62B}" destId="{4C0DBD8D-7375-4CEF-87DD-D3B84732014D}" srcOrd="0" destOrd="0" presId="urn:microsoft.com/office/officeart/2005/8/layout/hierarchy3"/>
    <dgm:cxn modelId="{4E8B0045-E312-43A3-B55F-B68E24B68F12}" type="presOf" srcId="{CF83BF04-BE01-47C4-94C5-6E370AF650F4}" destId="{313DB2F0-B40B-4B55-A133-1FED3F6F753D}" srcOrd="0" destOrd="0" presId="urn:microsoft.com/office/officeart/2005/8/layout/hierarchy3"/>
    <dgm:cxn modelId="{BE1B1465-8332-4909-AAEC-7CE330DAEEE9}" type="presOf" srcId="{A2E69676-2145-4483-B4BC-E27B8466BB34}" destId="{0105F318-61D4-4434-9A66-AE6842AE9CC2}" srcOrd="0" destOrd="0" presId="urn:microsoft.com/office/officeart/2005/8/layout/hierarchy3"/>
    <dgm:cxn modelId="{A11E1545-D9D9-4890-8294-751CB25BE7CB}" type="presOf" srcId="{8C6DE326-39FA-4E62-861F-C20CE1F0F51C}" destId="{64A6A455-AE8D-45FE-9EC4-50DB54530927}" srcOrd="0" destOrd="0" presId="urn:microsoft.com/office/officeart/2005/8/layout/hierarchy3"/>
    <dgm:cxn modelId="{D95E2768-85EB-47F3-B696-BF8E8A6060E8}" type="presOf" srcId="{4832BE38-8BF7-48C2-B952-CA43C10F8F84}" destId="{65DC3517-C472-4D40-84B3-B798E02D0F3C}" srcOrd="0" destOrd="0" presId="urn:microsoft.com/office/officeart/2005/8/layout/hierarchy3"/>
    <dgm:cxn modelId="{3029B648-38B4-4CAC-9635-1009A8890D65}" type="presOf" srcId="{B23189A3-7D0D-4A12-B469-0A126B08E8B9}" destId="{C54D5070-39B4-405C-BBC0-870AE3E94969}" srcOrd="0" destOrd="0" presId="urn:microsoft.com/office/officeart/2005/8/layout/hierarchy3"/>
    <dgm:cxn modelId="{846B6E6B-885E-485C-81A6-DD15E746801D}" type="presOf" srcId="{2C553A52-14FD-40EA-B0C1-3484769D20A9}" destId="{DF33E6C7-1419-4752-A0CF-AA7EDB20C4B6}" srcOrd="0" destOrd="0" presId="urn:microsoft.com/office/officeart/2005/8/layout/hierarchy3"/>
    <dgm:cxn modelId="{AA229C4E-322A-4FCF-A505-55A579081508}" srcId="{A702B81C-AB21-47D5-8551-82A6A66426C0}" destId="{B23189A3-7D0D-4A12-B469-0A126B08E8B9}" srcOrd="1" destOrd="0" parTransId="{CDDD0415-97C1-44AD-8296-593819B43B0A}" sibTransId="{575F4C37-5645-41E8-A8F2-965683AF1A38}"/>
    <dgm:cxn modelId="{69856F53-10B0-43CC-A624-DB80ED3E107E}" type="presOf" srcId="{CA8BDBB3-0E6B-4EA1-BEDA-20F790B1716B}" destId="{137C31D4-D95D-487D-AB00-930D0C1E03E0}" srcOrd="1" destOrd="0" presId="urn:microsoft.com/office/officeart/2005/8/layout/hierarchy3"/>
    <dgm:cxn modelId="{71305C58-C106-43AF-ACE4-45DABC0AEF49}" type="presOf" srcId="{7B5819FA-4DFE-4BC7-9C6E-60227B833721}" destId="{2AF9B794-322C-469A-A35D-BFF55B8E0936}" srcOrd="0" destOrd="0" presId="urn:microsoft.com/office/officeart/2005/8/layout/hierarchy3"/>
    <dgm:cxn modelId="{30404379-E096-4E50-98D4-031E1FDDA586}" type="presOf" srcId="{C3DBCB52-CF5A-4C6B-995F-C7DCA7B9A226}" destId="{A389D24A-1258-4C6C-A0CF-6091AA540FC8}" srcOrd="0" destOrd="0" presId="urn:microsoft.com/office/officeart/2005/8/layout/hierarchy3"/>
    <dgm:cxn modelId="{14D9157D-DF6F-4A63-86EB-2905BC365E48}" srcId="{CA8BDBB3-0E6B-4EA1-BEDA-20F790B1716B}" destId="{1C8F44F8-39D7-448B-96B9-EEB1740CBB41}" srcOrd="1" destOrd="0" parTransId="{4832BE38-8BF7-48C2-B952-CA43C10F8F84}" sibTransId="{1ADA6D94-0285-4754-8386-50326A1928FE}"/>
    <dgm:cxn modelId="{7B31617E-3226-4B27-8FC6-4F74113B27F6}" srcId="{CA8BDBB3-0E6B-4EA1-BEDA-20F790B1716B}" destId="{2C553A52-14FD-40EA-B0C1-3484769D20A9}" srcOrd="0" destOrd="0" parTransId="{D4A3FB8C-89FB-426C-BD11-634E244A9080}" sibTransId="{3894EAB6-C5E5-4287-AFC2-0552C432F4CD}"/>
    <dgm:cxn modelId="{26DFD481-807C-462E-9925-952E4FF4E1B4}" type="presOf" srcId="{CA8BDBB3-0E6B-4EA1-BEDA-20F790B1716B}" destId="{6BD168F8-4035-49FA-99EB-DA4A08A56065}" srcOrd="0" destOrd="0" presId="urn:microsoft.com/office/officeart/2005/8/layout/hierarchy3"/>
    <dgm:cxn modelId="{55721A95-B6A8-461D-A43B-D2DC40E033A1}" type="presOf" srcId="{BCD39BC4-A4EA-4C7D-A5E9-3BCDBAD895EA}" destId="{95F50ADA-131A-4A80-BCA5-FE8D48AD7089}" srcOrd="0" destOrd="0" presId="urn:microsoft.com/office/officeart/2005/8/layout/hierarchy3"/>
    <dgm:cxn modelId="{DB6518B3-D016-487E-9271-2FD1FCBA988D}" srcId="{A702B81C-AB21-47D5-8551-82A6A66426C0}" destId="{9D991979-8A58-40AF-8231-FCDCE2BEA869}" srcOrd="0" destOrd="0" parTransId="{835DAA66-6032-4933-90C1-5E19601A766C}" sibTransId="{B23D7A6B-3375-415A-A23C-C47C12640EB2}"/>
    <dgm:cxn modelId="{3269B5BC-C041-443B-91B4-2BACCC3FD17A}" type="presOf" srcId="{680691FB-024F-4D10-8267-24560996338B}" destId="{9D0CE3F2-8236-4181-888E-94C9FCCE0E0F}" srcOrd="0" destOrd="0" presId="urn:microsoft.com/office/officeart/2005/8/layout/hierarchy3"/>
    <dgm:cxn modelId="{F9403BD5-5C04-4C54-B5EB-516D25C6E343}" srcId="{22EF2730-55B8-4AEE-9FF8-4439E5295797}" destId="{A2E69676-2145-4483-B4BC-E27B8466BB34}" srcOrd="2" destOrd="0" parTransId="{BCD39BC4-A4EA-4C7D-A5E9-3BCDBAD895EA}" sibTransId="{91E886F7-760B-4EFC-9651-A0AD5581B19A}"/>
    <dgm:cxn modelId="{36291FDA-C8BE-40E0-B04D-A04FDFEB32E0}" srcId="{EE3C5717-9A5D-44BB-A1FC-FBFDD348662B}" destId="{A61D1DDB-9BAB-4B40-9E07-6436CD21F025}" srcOrd="2" destOrd="0" parTransId="{7B5819FA-4DFE-4BC7-9C6E-60227B833721}" sibTransId="{A4AADD77-4537-4920-8C92-CB8FF17FF457}"/>
    <dgm:cxn modelId="{DE0F5AE2-9D27-454D-A1B1-D1450C9DB659}" type="presOf" srcId="{CDDD0415-97C1-44AD-8296-593819B43B0A}" destId="{BEBB65DB-1C39-4C29-8082-4986A743AC53}" srcOrd="0" destOrd="0" presId="urn:microsoft.com/office/officeart/2005/8/layout/hierarchy3"/>
    <dgm:cxn modelId="{302075E5-AA21-41DC-A341-A1464E573648}" type="presOf" srcId="{46EC5FB6-7D77-44C8-82ED-E90A296930A9}" destId="{F8260B45-757E-45A4-8918-508747CE1198}" srcOrd="0" destOrd="0" presId="urn:microsoft.com/office/officeart/2005/8/layout/hierarchy3"/>
    <dgm:cxn modelId="{B6DA1CF1-0267-455D-B644-50AF1C74DC4C}" srcId="{22EF2730-55B8-4AEE-9FF8-4439E5295797}" destId="{46EC5FB6-7D77-44C8-82ED-E90A296930A9}" srcOrd="1" destOrd="0" parTransId="{CF83BF04-BE01-47C4-94C5-6E370AF650F4}" sibTransId="{1DFEBFF7-4C06-436E-8E0B-AC54D9A6A701}"/>
    <dgm:cxn modelId="{9496B9F5-CCC1-41AB-B8F2-70F9A82E46CB}" type="presOf" srcId="{EE3C5717-9A5D-44BB-A1FC-FBFDD348662B}" destId="{43DDD5AA-B093-4CCE-99E8-CD9D13E154B1}" srcOrd="0" destOrd="0" presId="urn:microsoft.com/office/officeart/2005/8/layout/hierarchy3"/>
    <dgm:cxn modelId="{EED079F8-EF11-4F59-B5CE-ACB74B564367}" srcId="{A973C9DF-44B6-4F83-B783-9617584DA7B4}" destId="{A702B81C-AB21-47D5-8551-82A6A66426C0}" srcOrd="0" destOrd="0" parTransId="{507B11CB-0C3C-42A5-ADBC-A380A0852E80}" sibTransId="{88C083C6-B1A3-4129-B06E-5D02FA64215F}"/>
    <dgm:cxn modelId="{B1E825F9-34DC-4BE9-BBB4-BB72BF0A0438}" type="presOf" srcId="{1C8F44F8-39D7-448B-96B9-EEB1740CBB41}" destId="{949AFCD1-82A4-4650-8159-31A667113FE2}" srcOrd="0" destOrd="0" presId="urn:microsoft.com/office/officeart/2005/8/layout/hierarchy3"/>
    <dgm:cxn modelId="{42F4ECFD-676E-4DF7-B12D-41ADB944FE57}" type="presOf" srcId="{22EF2730-55B8-4AEE-9FF8-4439E5295797}" destId="{979ABDE3-942E-4F2C-B0EF-9A8358C3EA64}" srcOrd="0" destOrd="0" presId="urn:microsoft.com/office/officeart/2005/8/layout/hierarchy3"/>
    <dgm:cxn modelId="{4C6DE7FE-BB7C-48D2-B767-1A5A779CF9A5}" srcId="{CA8BDBB3-0E6B-4EA1-BEDA-20F790B1716B}" destId="{F7CA0AEE-1B5A-4A50-93D4-7166385A369C}" srcOrd="2" destOrd="0" parTransId="{272641EE-8FB2-4D80-B96B-E24758AB9BD7}" sibTransId="{B3E596DC-229C-4289-A8C0-34E5D1AB81EB}"/>
    <dgm:cxn modelId="{15C8ACBB-B62E-4F34-A804-B1483530DCB4}" type="presParOf" srcId="{20EADA9F-A5FB-4FE2-8327-EEF4A7C0A66C}" destId="{90E2E45E-4F64-433E-B58B-6D57ECCB6027}" srcOrd="0" destOrd="0" presId="urn:microsoft.com/office/officeart/2005/8/layout/hierarchy3"/>
    <dgm:cxn modelId="{CE111648-EE2B-4292-8911-097B2827606F}" type="presParOf" srcId="{90E2E45E-4F64-433E-B58B-6D57ECCB6027}" destId="{0FFF5AAD-CC60-4B51-88A7-91A4C1B7DE11}" srcOrd="0" destOrd="0" presId="urn:microsoft.com/office/officeart/2005/8/layout/hierarchy3"/>
    <dgm:cxn modelId="{6072C077-8061-4453-B387-207BF11A9CFD}" type="presParOf" srcId="{0FFF5AAD-CC60-4B51-88A7-91A4C1B7DE11}" destId="{813CC647-A45C-4792-A310-9AF6BA062EA5}" srcOrd="0" destOrd="0" presId="urn:microsoft.com/office/officeart/2005/8/layout/hierarchy3"/>
    <dgm:cxn modelId="{E770C465-3FAA-43E3-B828-37E3655096C1}" type="presParOf" srcId="{0FFF5AAD-CC60-4B51-88A7-91A4C1B7DE11}" destId="{EA888F69-1EE3-425B-A8F4-1ED9352A69B0}" srcOrd="1" destOrd="0" presId="urn:microsoft.com/office/officeart/2005/8/layout/hierarchy3"/>
    <dgm:cxn modelId="{B6D23BB9-C1F4-4768-A20A-10F4B7C1BF6B}" type="presParOf" srcId="{90E2E45E-4F64-433E-B58B-6D57ECCB6027}" destId="{F56CBD60-DD7B-4589-8C2D-1A6E37FD52C1}" srcOrd="1" destOrd="0" presId="urn:microsoft.com/office/officeart/2005/8/layout/hierarchy3"/>
    <dgm:cxn modelId="{2F3FBEBF-2D9C-4BE4-A145-929B2B0E6D03}" type="presParOf" srcId="{F56CBD60-DD7B-4589-8C2D-1A6E37FD52C1}" destId="{581DE702-3BFE-4D05-B22D-504CD79B6817}" srcOrd="0" destOrd="0" presId="urn:microsoft.com/office/officeart/2005/8/layout/hierarchy3"/>
    <dgm:cxn modelId="{1AEBD710-02B0-43D2-A2CF-D57432270750}" type="presParOf" srcId="{F56CBD60-DD7B-4589-8C2D-1A6E37FD52C1}" destId="{3E47F991-CED3-4DF8-A415-47C627163704}" srcOrd="1" destOrd="0" presId="urn:microsoft.com/office/officeart/2005/8/layout/hierarchy3"/>
    <dgm:cxn modelId="{FF4AACFB-DEB4-4DA9-B269-708DC42D8391}" type="presParOf" srcId="{F56CBD60-DD7B-4589-8C2D-1A6E37FD52C1}" destId="{BEBB65DB-1C39-4C29-8082-4986A743AC53}" srcOrd="2" destOrd="0" presId="urn:microsoft.com/office/officeart/2005/8/layout/hierarchy3"/>
    <dgm:cxn modelId="{95B9141A-3D0B-4804-99DA-71D00E48B3DA}" type="presParOf" srcId="{F56CBD60-DD7B-4589-8C2D-1A6E37FD52C1}" destId="{C54D5070-39B4-405C-BBC0-870AE3E94969}" srcOrd="3" destOrd="0" presId="urn:microsoft.com/office/officeart/2005/8/layout/hierarchy3"/>
    <dgm:cxn modelId="{656C2F73-E0DF-4E37-A5B5-C79BF40A909C}" type="presParOf" srcId="{F56CBD60-DD7B-4589-8C2D-1A6E37FD52C1}" destId="{9D0CE3F2-8236-4181-888E-94C9FCCE0E0F}" srcOrd="4" destOrd="0" presId="urn:microsoft.com/office/officeart/2005/8/layout/hierarchy3"/>
    <dgm:cxn modelId="{C02EC2C6-4AA5-4AD6-BD4F-DD912B57BF6D}" type="presParOf" srcId="{F56CBD60-DD7B-4589-8C2D-1A6E37FD52C1}" destId="{A389D24A-1258-4C6C-A0CF-6091AA540FC8}" srcOrd="5" destOrd="0" presId="urn:microsoft.com/office/officeart/2005/8/layout/hierarchy3"/>
    <dgm:cxn modelId="{40B3617E-04DF-4078-8B83-B3FEB598FDC1}" type="presParOf" srcId="{20EADA9F-A5FB-4FE2-8327-EEF4A7C0A66C}" destId="{F97111A4-CA96-435C-AE36-523F9CC25953}" srcOrd="1" destOrd="0" presId="urn:microsoft.com/office/officeart/2005/8/layout/hierarchy3"/>
    <dgm:cxn modelId="{3CEB6077-85AA-45D5-B6F5-7DEA97AE68F3}" type="presParOf" srcId="{F97111A4-CA96-435C-AE36-523F9CC25953}" destId="{BBF4CDD9-BF53-40AB-B58B-641E2A827A36}" srcOrd="0" destOrd="0" presId="urn:microsoft.com/office/officeart/2005/8/layout/hierarchy3"/>
    <dgm:cxn modelId="{D81C5D07-1F2C-4F5D-852E-5DF985653E22}" type="presParOf" srcId="{BBF4CDD9-BF53-40AB-B58B-641E2A827A36}" destId="{6BD168F8-4035-49FA-99EB-DA4A08A56065}" srcOrd="0" destOrd="0" presId="urn:microsoft.com/office/officeart/2005/8/layout/hierarchy3"/>
    <dgm:cxn modelId="{D624BAC5-B466-4E44-94A9-DCA0311EC964}" type="presParOf" srcId="{BBF4CDD9-BF53-40AB-B58B-641E2A827A36}" destId="{137C31D4-D95D-487D-AB00-930D0C1E03E0}" srcOrd="1" destOrd="0" presId="urn:microsoft.com/office/officeart/2005/8/layout/hierarchy3"/>
    <dgm:cxn modelId="{D020DD22-DAE0-4466-AC9F-C6BBDB4005B3}" type="presParOf" srcId="{F97111A4-CA96-435C-AE36-523F9CC25953}" destId="{434AF21C-3C7B-486E-91E1-DCE9605ED98C}" srcOrd="1" destOrd="0" presId="urn:microsoft.com/office/officeart/2005/8/layout/hierarchy3"/>
    <dgm:cxn modelId="{C89CEF04-FAC2-4672-B82F-CE32E66A8C8F}" type="presParOf" srcId="{434AF21C-3C7B-486E-91E1-DCE9605ED98C}" destId="{D66242E3-9E16-4DDB-87A0-B8B20C660E8E}" srcOrd="0" destOrd="0" presId="urn:microsoft.com/office/officeart/2005/8/layout/hierarchy3"/>
    <dgm:cxn modelId="{1266D02F-13E0-45E8-B33F-C32F5F7033F9}" type="presParOf" srcId="{434AF21C-3C7B-486E-91E1-DCE9605ED98C}" destId="{DF33E6C7-1419-4752-A0CF-AA7EDB20C4B6}" srcOrd="1" destOrd="0" presId="urn:microsoft.com/office/officeart/2005/8/layout/hierarchy3"/>
    <dgm:cxn modelId="{D2C02ABA-2044-42C4-B92E-2C97B8BAE1EE}" type="presParOf" srcId="{434AF21C-3C7B-486E-91E1-DCE9605ED98C}" destId="{65DC3517-C472-4D40-84B3-B798E02D0F3C}" srcOrd="2" destOrd="0" presId="urn:microsoft.com/office/officeart/2005/8/layout/hierarchy3"/>
    <dgm:cxn modelId="{0DF61ED1-C6C5-4EF1-A35B-AF461AD026F0}" type="presParOf" srcId="{434AF21C-3C7B-486E-91E1-DCE9605ED98C}" destId="{949AFCD1-82A4-4650-8159-31A667113FE2}" srcOrd="3" destOrd="0" presId="urn:microsoft.com/office/officeart/2005/8/layout/hierarchy3"/>
    <dgm:cxn modelId="{82D8EDAB-E4F6-4747-969C-D3BB116C403C}" type="presParOf" srcId="{434AF21C-3C7B-486E-91E1-DCE9605ED98C}" destId="{1BF56C18-820C-41BF-A80A-FBE4336871F7}" srcOrd="4" destOrd="0" presId="urn:microsoft.com/office/officeart/2005/8/layout/hierarchy3"/>
    <dgm:cxn modelId="{BBB2B720-D24D-471E-BBF3-3BC61C0A359E}" type="presParOf" srcId="{434AF21C-3C7B-486E-91E1-DCE9605ED98C}" destId="{CC5379F3-08C9-438B-B798-EC7B143AEBD3}" srcOrd="5" destOrd="0" presId="urn:microsoft.com/office/officeart/2005/8/layout/hierarchy3"/>
    <dgm:cxn modelId="{96AFB28D-FFB1-429D-B13B-3ECD4F326B94}" type="presParOf" srcId="{20EADA9F-A5FB-4FE2-8327-EEF4A7C0A66C}" destId="{05A359DD-556C-4653-B162-034EFF946B7B}" srcOrd="2" destOrd="0" presId="urn:microsoft.com/office/officeart/2005/8/layout/hierarchy3"/>
    <dgm:cxn modelId="{67D6FCF8-D555-44B9-AF72-9B9EFAF68FBD}" type="presParOf" srcId="{05A359DD-556C-4653-B162-034EFF946B7B}" destId="{9C9B6DF3-E183-4C78-8B78-19E15C6278FC}" srcOrd="0" destOrd="0" presId="urn:microsoft.com/office/officeart/2005/8/layout/hierarchy3"/>
    <dgm:cxn modelId="{20A516C4-9A45-4624-9D61-E33B70DCE6F4}" type="presParOf" srcId="{9C9B6DF3-E183-4C78-8B78-19E15C6278FC}" destId="{979ABDE3-942E-4F2C-B0EF-9A8358C3EA64}" srcOrd="0" destOrd="0" presId="urn:microsoft.com/office/officeart/2005/8/layout/hierarchy3"/>
    <dgm:cxn modelId="{28FA05DA-E02A-402B-8FFD-097E685E9229}" type="presParOf" srcId="{9C9B6DF3-E183-4C78-8B78-19E15C6278FC}" destId="{FAD82528-543A-404A-9FD5-90B6B34B4E4B}" srcOrd="1" destOrd="0" presId="urn:microsoft.com/office/officeart/2005/8/layout/hierarchy3"/>
    <dgm:cxn modelId="{BA27050D-B1D9-4FEF-A434-BB355809498A}" type="presParOf" srcId="{05A359DD-556C-4653-B162-034EFF946B7B}" destId="{B20F2907-2B60-49EB-A0C4-64B75F6C9A6F}" srcOrd="1" destOrd="0" presId="urn:microsoft.com/office/officeart/2005/8/layout/hierarchy3"/>
    <dgm:cxn modelId="{E700BC59-1ED2-42C4-8A2C-3B3470130F94}" type="presParOf" srcId="{B20F2907-2B60-49EB-A0C4-64B75F6C9A6F}" destId="{244BD51D-DCF5-4CCB-876E-96C1ED14AA9B}" srcOrd="0" destOrd="0" presId="urn:microsoft.com/office/officeart/2005/8/layout/hierarchy3"/>
    <dgm:cxn modelId="{AE85FFDE-9800-4F81-B72C-8C6DE4E510D9}" type="presParOf" srcId="{B20F2907-2B60-49EB-A0C4-64B75F6C9A6F}" destId="{4B3AE044-E475-4119-A712-E0893FD1F423}" srcOrd="1" destOrd="0" presId="urn:microsoft.com/office/officeart/2005/8/layout/hierarchy3"/>
    <dgm:cxn modelId="{BD35B9C2-896B-4C04-AD01-BA735A374E98}" type="presParOf" srcId="{B20F2907-2B60-49EB-A0C4-64B75F6C9A6F}" destId="{313DB2F0-B40B-4B55-A133-1FED3F6F753D}" srcOrd="2" destOrd="0" presId="urn:microsoft.com/office/officeart/2005/8/layout/hierarchy3"/>
    <dgm:cxn modelId="{CE72A911-03C8-4068-8EB0-F002759B29E7}" type="presParOf" srcId="{B20F2907-2B60-49EB-A0C4-64B75F6C9A6F}" destId="{F8260B45-757E-45A4-8918-508747CE1198}" srcOrd="3" destOrd="0" presId="urn:microsoft.com/office/officeart/2005/8/layout/hierarchy3"/>
    <dgm:cxn modelId="{9AF34F50-6C5A-403D-B2D9-7C38966C50D8}" type="presParOf" srcId="{B20F2907-2B60-49EB-A0C4-64B75F6C9A6F}" destId="{95F50ADA-131A-4A80-BCA5-FE8D48AD7089}" srcOrd="4" destOrd="0" presId="urn:microsoft.com/office/officeart/2005/8/layout/hierarchy3"/>
    <dgm:cxn modelId="{0C10376E-4D1F-4EAA-BAAF-7A5B3BED1C42}" type="presParOf" srcId="{B20F2907-2B60-49EB-A0C4-64B75F6C9A6F}" destId="{0105F318-61D4-4434-9A66-AE6842AE9CC2}" srcOrd="5" destOrd="0" presId="urn:microsoft.com/office/officeart/2005/8/layout/hierarchy3"/>
    <dgm:cxn modelId="{D4C8A97D-F2E4-4E4C-A1A6-A5A4B4B966CD}" type="presParOf" srcId="{20EADA9F-A5FB-4FE2-8327-EEF4A7C0A66C}" destId="{C410B2C9-24EC-4ACF-9ADF-1C9FD05DE139}" srcOrd="3" destOrd="0" presId="urn:microsoft.com/office/officeart/2005/8/layout/hierarchy3"/>
    <dgm:cxn modelId="{E78F8CA2-C364-43B5-8B70-1C5E358E378F}" type="presParOf" srcId="{C410B2C9-24EC-4ACF-9ADF-1C9FD05DE139}" destId="{32549F25-BF8C-44ED-893F-E67C567F894C}" srcOrd="0" destOrd="0" presId="urn:microsoft.com/office/officeart/2005/8/layout/hierarchy3"/>
    <dgm:cxn modelId="{313CE02D-4A18-4BA7-96DA-35B308AC3270}" type="presParOf" srcId="{32549F25-BF8C-44ED-893F-E67C567F894C}" destId="{43DDD5AA-B093-4CCE-99E8-CD9D13E154B1}" srcOrd="0" destOrd="0" presId="urn:microsoft.com/office/officeart/2005/8/layout/hierarchy3"/>
    <dgm:cxn modelId="{C693AED4-A905-4CB4-B470-3D48114C6B19}" type="presParOf" srcId="{32549F25-BF8C-44ED-893F-E67C567F894C}" destId="{8A959F7C-3F05-4FA3-B199-36F7BF68E6F3}" srcOrd="1" destOrd="0" presId="urn:microsoft.com/office/officeart/2005/8/layout/hierarchy3"/>
    <dgm:cxn modelId="{16E97708-6C7D-491A-9D3C-795F1D5920F3}" type="presParOf" srcId="{C410B2C9-24EC-4ACF-9ADF-1C9FD05DE139}" destId="{F4BA6DF3-7873-4F56-AA77-2930C5788246}" srcOrd="1" destOrd="0" presId="urn:microsoft.com/office/officeart/2005/8/layout/hierarchy3"/>
    <dgm:cxn modelId="{6B3E69DA-0540-48A5-9A6B-2F7AE6369DE9}" type="presParOf" srcId="{F4BA6DF3-7873-4F56-AA77-2930C5788246}" destId="{64A6A455-AE8D-45FE-9EC4-50DB54530927}" srcOrd="0" destOrd="0" presId="urn:microsoft.com/office/officeart/2005/8/layout/hierarchy3"/>
    <dgm:cxn modelId="{A3892E8F-C1F6-4FD1-823F-8B7E9B1A6255}" type="presParOf" srcId="{F4BA6DF3-7873-4F56-AA77-2930C5788246}" destId="{C8B92775-0153-4903-9D85-CA308346BBC4}" srcOrd="1" destOrd="0" presId="urn:microsoft.com/office/officeart/2005/8/layout/hierarchy3"/>
    <dgm:cxn modelId="{96CFE31B-6260-4A54-B6C6-4845E886F2BB}" type="presParOf" srcId="{F4BA6DF3-7873-4F56-AA77-2930C5788246}" destId="{EC0D4B2F-816A-4746-925A-AA42C330F9DD}" srcOrd="2" destOrd="0" presId="urn:microsoft.com/office/officeart/2005/8/layout/hierarchy3"/>
    <dgm:cxn modelId="{69565354-0399-4212-8877-829F2164D51D}" type="presParOf" srcId="{F4BA6DF3-7873-4F56-AA77-2930C5788246}" destId="{4C0DBD8D-7375-4CEF-87DD-D3B84732014D}" srcOrd="3" destOrd="0" presId="urn:microsoft.com/office/officeart/2005/8/layout/hierarchy3"/>
    <dgm:cxn modelId="{FCA4BF0F-102A-4F52-8083-3F2266E228FC}" type="presParOf" srcId="{F4BA6DF3-7873-4F56-AA77-2930C5788246}" destId="{2AF9B794-322C-469A-A35D-BFF55B8E0936}" srcOrd="4" destOrd="0" presId="urn:microsoft.com/office/officeart/2005/8/layout/hierarchy3"/>
    <dgm:cxn modelId="{5BC9DB2B-685C-45E6-83F9-FF2A77F771E1}" type="presParOf" srcId="{F4BA6DF3-7873-4F56-AA77-2930C5788246}" destId="{DD05A829-78D5-41C8-B062-C521B02C3D9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96154A-A6BD-4E89-ADFA-F45D83032D62}" type="doc">
      <dgm:prSet loTypeId="urn:microsoft.com/office/officeart/2005/8/layout/vProcess5" loCatId="process" qsTypeId="urn:microsoft.com/office/officeart/2005/8/quickstyle/simple3" qsCatId="simple" csTypeId="urn:microsoft.com/office/officeart/2005/8/colors/accent5_2" csCatId="accent5" phldr="1"/>
      <dgm:spPr/>
      <dgm:t>
        <a:bodyPr/>
        <a:lstStyle/>
        <a:p>
          <a:endParaRPr lang="en-GB"/>
        </a:p>
      </dgm:t>
    </dgm:pt>
    <dgm:pt modelId="{555B699B-0019-47FF-8FF7-09F86220E98B}">
      <dgm:prSet phldrT="[Text]"/>
      <dgm:spPr/>
      <dgm:t>
        <a:bodyPr/>
        <a:lstStyle/>
        <a:p>
          <a:r>
            <a:rPr lang="en-GB" dirty="0"/>
            <a:t>The germ of an idea…</a:t>
          </a:r>
        </a:p>
      </dgm:t>
    </dgm:pt>
    <dgm:pt modelId="{6296F636-D862-47BA-9192-51C4CDC3BA86}" type="parTrans" cxnId="{BE85107D-7BC2-41A2-A754-B5FFAB822F5F}">
      <dgm:prSet/>
      <dgm:spPr/>
      <dgm:t>
        <a:bodyPr/>
        <a:lstStyle/>
        <a:p>
          <a:endParaRPr lang="en-GB"/>
        </a:p>
      </dgm:t>
    </dgm:pt>
    <dgm:pt modelId="{E9C665E4-9B4E-4B1A-9C30-20B16301BCF6}" type="sibTrans" cxnId="{BE85107D-7BC2-41A2-A754-B5FFAB822F5F}">
      <dgm:prSet/>
      <dgm:spPr>
        <a:ln>
          <a:solidFill>
            <a:schemeClr val="accent5">
              <a:lumMod val="50000"/>
              <a:alpha val="90000"/>
            </a:schemeClr>
          </a:solidFill>
        </a:ln>
      </dgm:spPr>
      <dgm:t>
        <a:bodyPr/>
        <a:lstStyle/>
        <a:p>
          <a:endParaRPr lang="en-GB"/>
        </a:p>
      </dgm:t>
    </dgm:pt>
    <dgm:pt modelId="{1F1E631C-3FE6-4F09-8975-35E10474CB3A}">
      <dgm:prSet phldrT="[Text]"/>
      <dgm:spPr/>
      <dgm:t>
        <a:bodyPr/>
        <a:lstStyle/>
        <a:p>
          <a:r>
            <a:rPr lang="en-GB" dirty="0"/>
            <a:t>What have we got already?</a:t>
          </a:r>
        </a:p>
      </dgm:t>
    </dgm:pt>
    <dgm:pt modelId="{877C23CF-CE60-4092-9E62-8EB8231D5EEE}" type="parTrans" cxnId="{27122B13-27E4-400C-B5A9-613ACB7C2BB5}">
      <dgm:prSet/>
      <dgm:spPr/>
      <dgm:t>
        <a:bodyPr/>
        <a:lstStyle/>
        <a:p>
          <a:endParaRPr lang="en-GB"/>
        </a:p>
      </dgm:t>
    </dgm:pt>
    <dgm:pt modelId="{BBF84F9B-B315-447C-86F7-A947A6176DEA}" type="sibTrans" cxnId="{27122B13-27E4-400C-B5A9-613ACB7C2BB5}">
      <dgm:prSet/>
      <dgm:spPr>
        <a:ln>
          <a:solidFill>
            <a:schemeClr val="accent5">
              <a:lumMod val="50000"/>
              <a:alpha val="90000"/>
            </a:schemeClr>
          </a:solidFill>
        </a:ln>
      </dgm:spPr>
      <dgm:t>
        <a:bodyPr/>
        <a:lstStyle/>
        <a:p>
          <a:endParaRPr lang="en-GB"/>
        </a:p>
      </dgm:t>
    </dgm:pt>
    <dgm:pt modelId="{E3580707-DD30-4395-BC32-2C2D466AC68E}">
      <dgm:prSet phldrT="[Text]"/>
      <dgm:spPr/>
      <dgm:t>
        <a:bodyPr/>
        <a:lstStyle/>
        <a:p>
          <a:r>
            <a:rPr lang="en-GB" dirty="0"/>
            <a:t>Challenges</a:t>
          </a:r>
        </a:p>
      </dgm:t>
    </dgm:pt>
    <dgm:pt modelId="{9DB3B81F-08DB-49E2-84C5-EB07EC733738}" type="parTrans" cxnId="{662B8EBB-BA6B-4626-AD3B-755B5950CB39}">
      <dgm:prSet/>
      <dgm:spPr/>
      <dgm:t>
        <a:bodyPr/>
        <a:lstStyle/>
        <a:p>
          <a:endParaRPr lang="en-GB"/>
        </a:p>
      </dgm:t>
    </dgm:pt>
    <dgm:pt modelId="{C766C62B-9388-4B02-B6A4-39704386C84F}" type="sibTrans" cxnId="{662B8EBB-BA6B-4626-AD3B-755B5950CB39}">
      <dgm:prSet/>
      <dgm:spPr>
        <a:ln>
          <a:solidFill>
            <a:schemeClr val="accent5">
              <a:lumMod val="50000"/>
              <a:alpha val="90000"/>
            </a:schemeClr>
          </a:solidFill>
        </a:ln>
      </dgm:spPr>
      <dgm:t>
        <a:bodyPr/>
        <a:lstStyle/>
        <a:p>
          <a:endParaRPr lang="en-GB"/>
        </a:p>
      </dgm:t>
    </dgm:pt>
    <dgm:pt modelId="{63C091BA-CA56-4397-993A-24F02609F6D8}">
      <dgm:prSet phldrT="[Text]"/>
      <dgm:spPr/>
      <dgm:t>
        <a:bodyPr/>
        <a:lstStyle/>
        <a:p>
          <a:r>
            <a:rPr lang="en-GB" dirty="0"/>
            <a:t>Solutions…?</a:t>
          </a:r>
        </a:p>
      </dgm:t>
    </dgm:pt>
    <dgm:pt modelId="{A93FF73E-0229-4B5E-ACE3-7438597A81E3}" type="parTrans" cxnId="{D5F8A61B-6CF6-4FCE-9FE3-CBFE63CBD495}">
      <dgm:prSet/>
      <dgm:spPr/>
      <dgm:t>
        <a:bodyPr/>
        <a:lstStyle/>
        <a:p>
          <a:endParaRPr lang="en-GB"/>
        </a:p>
      </dgm:t>
    </dgm:pt>
    <dgm:pt modelId="{645A5084-1B25-4539-B33E-3E2AB5F1DBB9}" type="sibTrans" cxnId="{D5F8A61B-6CF6-4FCE-9FE3-CBFE63CBD495}">
      <dgm:prSet/>
      <dgm:spPr/>
      <dgm:t>
        <a:bodyPr/>
        <a:lstStyle/>
        <a:p>
          <a:endParaRPr lang="en-GB"/>
        </a:p>
      </dgm:t>
    </dgm:pt>
    <dgm:pt modelId="{9E56E055-3E10-4316-BF17-66B3BE58D34B}">
      <dgm:prSet phldrT="[Text]"/>
      <dgm:spPr/>
      <dgm:t>
        <a:bodyPr/>
        <a:lstStyle/>
        <a:p>
          <a:r>
            <a:rPr lang="en-GB" dirty="0"/>
            <a:t>What on earth is going on?</a:t>
          </a:r>
        </a:p>
      </dgm:t>
    </dgm:pt>
    <dgm:pt modelId="{32C709B5-5AAF-4551-A615-B0E4F2AA0742}" type="parTrans" cxnId="{63AE6540-4A60-40E1-B282-66DF8335D416}">
      <dgm:prSet/>
      <dgm:spPr/>
      <dgm:t>
        <a:bodyPr/>
        <a:lstStyle/>
        <a:p>
          <a:endParaRPr lang="en-GB"/>
        </a:p>
      </dgm:t>
    </dgm:pt>
    <dgm:pt modelId="{DBE6F587-F7BC-4905-B778-53D6DE9D5375}" type="sibTrans" cxnId="{63AE6540-4A60-40E1-B282-66DF8335D416}">
      <dgm:prSet/>
      <dgm:spPr>
        <a:ln>
          <a:solidFill>
            <a:schemeClr val="accent5">
              <a:lumMod val="50000"/>
              <a:alpha val="90000"/>
            </a:schemeClr>
          </a:solidFill>
        </a:ln>
      </dgm:spPr>
      <dgm:t>
        <a:bodyPr/>
        <a:lstStyle/>
        <a:p>
          <a:endParaRPr lang="en-GB"/>
        </a:p>
      </dgm:t>
    </dgm:pt>
    <dgm:pt modelId="{04995202-8EFB-4229-9CD2-BE7FA8ECEB4B}" type="pres">
      <dgm:prSet presAssocID="{FB96154A-A6BD-4E89-ADFA-F45D83032D62}" presName="outerComposite" presStyleCnt="0">
        <dgm:presLayoutVars>
          <dgm:chMax val="5"/>
          <dgm:dir/>
          <dgm:resizeHandles val="exact"/>
        </dgm:presLayoutVars>
      </dgm:prSet>
      <dgm:spPr/>
    </dgm:pt>
    <dgm:pt modelId="{8A728859-1DFD-4618-93D0-01BC2E90A24E}" type="pres">
      <dgm:prSet presAssocID="{FB96154A-A6BD-4E89-ADFA-F45D83032D62}" presName="dummyMaxCanvas" presStyleCnt="0">
        <dgm:presLayoutVars/>
      </dgm:prSet>
      <dgm:spPr/>
    </dgm:pt>
    <dgm:pt modelId="{EF77A984-E038-4E52-AE43-591A7289C2AB}" type="pres">
      <dgm:prSet presAssocID="{FB96154A-A6BD-4E89-ADFA-F45D83032D62}" presName="FiveNodes_1" presStyleLbl="node1" presStyleIdx="0" presStyleCnt="5">
        <dgm:presLayoutVars>
          <dgm:bulletEnabled val="1"/>
        </dgm:presLayoutVars>
      </dgm:prSet>
      <dgm:spPr/>
    </dgm:pt>
    <dgm:pt modelId="{047B988E-5676-4BBE-B63A-3CBB1D4789D6}" type="pres">
      <dgm:prSet presAssocID="{FB96154A-A6BD-4E89-ADFA-F45D83032D62}" presName="FiveNodes_2" presStyleLbl="node1" presStyleIdx="1" presStyleCnt="5">
        <dgm:presLayoutVars>
          <dgm:bulletEnabled val="1"/>
        </dgm:presLayoutVars>
      </dgm:prSet>
      <dgm:spPr/>
    </dgm:pt>
    <dgm:pt modelId="{41ADDA70-A3B7-470D-BF9A-69A6629AA61F}" type="pres">
      <dgm:prSet presAssocID="{FB96154A-A6BD-4E89-ADFA-F45D83032D62}" presName="FiveNodes_3" presStyleLbl="node1" presStyleIdx="2" presStyleCnt="5">
        <dgm:presLayoutVars>
          <dgm:bulletEnabled val="1"/>
        </dgm:presLayoutVars>
      </dgm:prSet>
      <dgm:spPr/>
    </dgm:pt>
    <dgm:pt modelId="{7AD4BCBE-40E1-4AC3-AAE7-96F4DB524C4C}" type="pres">
      <dgm:prSet presAssocID="{FB96154A-A6BD-4E89-ADFA-F45D83032D62}" presName="FiveNodes_4" presStyleLbl="node1" presStyleIdx="3" presStyleCnt="5">
        <dgm:presLayoutVars>
          <dgm:bulletEnabled val="1"/>
        </dgm:presLayoutVars>
      </dgm:prSet>
      <dgm:spPr/>
    </dgm:pt>
    <dgm:pt modelId="{E2DB31E3-FBA6-4728-8B83-925B529620FF}" type="pres">
      <dgm:prSet presAssocID="{FB96154A-A6BD-4E89-ADFA-F45D83032D62}" presName="FiveNodes_5" presStyleLbl="node1" presStyleIdx="4" presStyleCnt="5">
        <dgm:presLayoutVars>
          <dgm:bulletEnabled val="1"/>
        </dgm:presLayoutVars>
      </dgm:prSet>
      <dgm:spPr/>
    </dgm:pt>
    <dgm:pt modelId="{3B9DD323-C3D8-471F-82B5-4CFEF6E7FA12}" type="pres">
      <dgm:prSet presAssocID="{FB96154A-A6BD-4E89-ADFA-F45D83032D62}" presName="FiveConn_1-2" presStyleLbl="fgAccFollowNode1" presStyleIdx="0" presStyleCnt="4">
        <dgm:presLayoutVars>
          <dgm:bulletEnabled val="1"/>
        </dgm:presLayoutVars>
      </dgm:prSet>
      <dgm:spPr/>
    </dgm:pt>
    <dgm:pt modelId="{281B5609-5C37-4B78-90AD-653FC6432DDF}" type="pres">
      <dgm:prSet presAssocID="{FB96154A-A6BD-4E89-ADFA-F45D83032D62}" presName="FiveConn_2-3" presStyleLbl="fgAccFollowNode1" presStyleIdx="1" presStyleCnt="4">
        <dgm:presLayoutVars>
          <dgm:bulletEnabled val="1"/>
        </dgm:presLayoutVars>
      </dgm:prSet>
      <dgm:spPr/>
    </dgm:pt>
    <dgm:pt modelId="{6EC2C206-3875-4E4A-AD77-BCCE328B6AD2}" type="pres">
      <dgm:prSet presAssocID="{FB96154A-A6BD-4E89-ADFA-F45D83032D62}" presName="FiveConn_3-4" presStyleLbl="fgAccFollowNode1" presStyleIdx="2" presStyleCnt="4">
        <dgm:presLayoutVars>
          <dgm:bulletEnabled val="1"/>
        </dgm:presLayoutVars>
      </dgm:prSet>
      <dgm:spPr/>
    </dgm:pt>
    <dgm:pt modelId="{51D5634D-3EFF-4232-83CE-F6338B7E8926}" type="pres">
      <dgm:prSet presAssocID="{FB96154A-A6BD-4E89-ADFA-F45D83032D62}" presName="FiveConn_4-5" presStyleLbl="fgAccFollowNode1" presStyleIdx="3" presStyleCnt="4">
        <dgm:presLayoutVars>
          <dgm:bulletEnabled val="1"/>
        </dgm:presLayoutVars>
      </dgm:prSet>
      <dgm:spPr/>
    </dgm:pt>
    <dgm:pt modelId="{82BCDE01-A389-4947-8610-8D972335CC72}" type="pres">
      <dgm:prSet presAssocID="{FB96154A-A6BD-4E89-ADFA-F45D83032D62}" presName="FiveNodes_1_text" presStyleLbl="node1" presStyleIdx="4" presStyleCnt="5">
        <dgm:presLayoutVars>
          <dgm:bulletEnabled val="1"/>
        </dgm:presLayoutVars>
      </dgm:prSet>
      <dgm:spPr/>
    </dgm:pt>
    <dgm:pt modelId="{F2873FB8-AABE-4A75-B971-7CDCE52A9A65}" type="pres">
      <dgm:prSet presAssocID="{FB96154A-A6BD-4E89-ADFA-F45D83032D62}" presName="FiveNodes_2_text" presStyleLbl="node1" presStyleIdx="4" presStyleCnt="5">
        <dgm:presLayoutVars>
          <dgm:bulletEnabled val="1"/>
        </dgm:presLayoutVars>
      </dgm:prSet>
      <dgm:spPr/>
    </dgm:pt>
    <dgm:pt modelId="{AF336FA0-13B5-452A-8AF6-5564C0F2E55C}" type="pres">
      <dgm:prSet presAssocID="{FB96154A-A6BD-4E89-ADFA-F45D83032D62}" presName="FiveNodes_3_text" presStyleLbl="node1" presStyleIdx="4" presStyleCnt="5">
        <dgm:presLayoutVars>
          <dgm:bulletEnabled val="1"/>
        </dgm:presLayoutVars>
      </dgm:prSet>
      <dgm:spPr/>
    </dgm:pt>
    <dgm:pt modelId="{977239E3-D145-429E-A468-FF2EB14C11F7}" type="pres">
      <dgm:prSet presAssocID="{FB96154A-A6BD-4E89-ADFA-F45D83032D62}" presName="FiveNodes_4_text" presStyleLbl="node1" presStyleIdx="4" presStyleCnt="5">
        <dgm:presLayoutVars>
          <dgm:bulletEnabled val="1"/>
        </dgm:presLayoutVars>
      </dgm:prSet>
      <dgm:spPr/>
    </dgm:pt>
    <dgm:pt modelId="{A55560C9-A966-4F81-8D8F-E760BC43CE23}" type="pres">
      <dgm:prSet presAssocID="{FB96154A-A6BD-4E89-ADFA-F45D83032D62}" presName="FiveNodes_5_text" presStyleLbl="node1" presStyleIdx="4" presStyleCnt="5">
        <dgm:presLayoutVars>
          <dgm:bulletEnabled val="1"/>
        </dgm:presLayoutVars>
      </dgm:prSet>
      <dgm:spPr/>
    </dgm:pt>
  </dgm:ptLst>
  <dgm:cxnLst>
    <dgm:cxn modelId="{2F8A6E0C-D04B-40FC-8EE0-94DE3E9A8EF7}" type="presOf" srcId="{63C091BA-CA56-4397-993A-24F02609F6D8}" destId="{A55560C9-A966-4F81-8D8F-E760BC43CE23}" srcOrd="1" destOrd="0" presId="urn:microsoft.com/office/officeart/2005/8/layout/vProcess5"/>
    <dgm:cxn modelId="{27122B13-27E4-400C-B5A9-613ACB7C2BB5}" srcId="{FB96154A-A6BD-4E89-ADFA-F45D83032D62}" destId="{1F1E631C-3FE6-4F09-8975-35E10474CB3A}" srcOrd="2" destOrd="0" parTransId="{877C23CF-CE60-4092-9E62-8EB8231D5EEE}" sibTransId="{BBF84F9B-B315-447C-86F7-A947A6176DEA}"/>
    <dgm:cxn modelId="{D5F8A61B-6CF6-4FCE-9FE3-CBFE63CBD495}" srcId="{FB96154A-A6BD-4E89-ADFA-F45D83032D62}" destId="{63C091BA-CA56-4397-993A-24F02609F6D8}" srcOrd="4" destOrd="0" parTransId="{A93FF73E-0229-4B5E-ACE3-7438597A81E3}" sibTransId="{645A5084-1B25-4539-B33E-3E2AB5F1DBB9}"/>
    <dgm:cxn modelId="{63AE6540-4A60-40E1-B282-66DF8335D416}" srcId="{FB96154A-A6BD-4E89-ADFA-F45D83032D62}" destId="{9E56E055-3E10-4316-BF17-66B3BE58D34B}" srcOrd="0" destOrd="0" parTransId="{32C709B5-5AAF-4551-A615-B0E4F2AA0742}" sibTransId="{DBE6F587-F7BC-4905-B778-53D6DE9D5375}"/>
    <dgm:cxn modelId="{22407967-3DA4-4F70-9797-164826B6A56E}" type="presOf" srcId="{BBF84F9B-B315-447C-86F7-A947A6176DEA}" destId="{6EC2C206-3875-4E4A-AD77-BCCE328B6AD2}" srcOrd="0" destOrd="0" presId="urn:microsoft.com/office/officeart/2005/8/layout/vProcess5"/>
    <dgm:cxn modelId="{DD42FC6A-CA98-40E0-820B-B6712B0B439B}" type="presOf" srcId="{E3580707-DD30-4395-BC32-2C2D466AC68E}" destId="{977239E3-D145-429E-A468-FF2EB14C11F7}" srcOrd="1" destOrd="0" presId="urn:microsoft.com/office/officeart/2005/8/layout/vProcess5"/>
    <dgm:cxn modelId="{7199086C-F0D6-41DE-AC1F-A8FDCB7C5BA7}" type="presOf" srcId="{DBE6F587-F7BC-4905-B778-53D6DE9D5375}" destId="{3B9DD323-C3D8-471F-82B5-4CFEF6E7FA12}" srcOrd="0" destOrd="0" presId="urn:microsoft.com/office/officeart/2005/8/layout/vProcess5"/>
    <dgm:cxn modelId="{8F97114C-ACAF-4BED-859C-5FD3E1400CEF}" type="presOf" srcId="{9E56E055-3E10-4316-BF17-66B3BE58D34B}" destId="{82BCDE01-A389-4947-8610-8D972335CC72}" srcOrd="1" destOrd="0" presId="urn:microsoft.com/office/officeart/2005/8/layout/vProcess5"/>
    <dgm:cxn modelId="{EA2E8170-C62A-40CC-8963-66F0E72E2546}" type="presOf" srcId="{C766C62B-9388-4B02-B6A4-39704386C84F}" destId="{51D5634D-3EFF-4232-83CE-F6338B7E8926}" srcOrd="0" destOrd="0" presId="urn:microsoft.com/office/officeart/2005/8/layout/vProcess5"/>
    <dgm:cxn modelId="{23D0B477-CFD9-4988-A0BC-A2F49837B689}" type="presOf" srcId="{555B699B-0019-47FF-8FF7-09F86220E98B}" destId="{F2873FB8-AABE-4A75-B971-7CDCE52A9A65}" srcOrd="1" destOrd="0" presId="urn:microsoft.com/office/officeart/2005/8/layout/vProcess5"/>
    <dgm:cxn modelId="{BE85107D-7BC2-41A2-A754-B5FFAB822F5F}" srcId="{FB96154A-A6BD-4E89-ADFA-F45D83032D62}" destId="{555B699B-0019-47FF-8FF7-09F86220E98B}" srcOrd="1" destOrd="0" parTransId="{6296F636-D862-47BA-9192-51C4CDC3BA86}" sibTransId="{E9C665E4-9B4E-4B1A-9C30-20B16301BCF6}"/>
    <dgm:cxn modelId="{9E595B89-44C2-4532-8781-5585226CC936}" type="presOf" srcId="{9E56E055-3E10-4316-BF17-66B3BE58D34B}" destId="{EF77A984-E038-4E52-AE43-591A7289C2AB}" srcOrd="0" destOrd="0" presId="urn:microsoft.com/office/officeart/2005/8/layout/vProcess5"/>
    <dgm:cxn modelId="{37642698-AF6E-4B6A-A805-B5BFBA678681}" type="presOf" srcId="{FB96154A-A6BD-4E89-ADFA-F45D83032D62}" destId="{04995202-8EFB-4229-9CD2-BE7FA8ECEB4B}" srcOrd="0" destOrd="0" presId="urn:microsoft.com/office/officeart/2005/8/layout/vProcess5"/>
    <dgm:cxn modelId="{40EE86AB-045F-4E12-993E-CFEB743F8A92}" type="presOf" srcId="{63C091BA-CA56-4397-993A-24F02609F6D8}" destId="{E2DB31E3-FBA6-4728-8B83-925B529620FF}" srcOrd="0" destOrd="0" presId="urn:microsoft.com/office/officeart/2005/8/layout/vProcess5"/>
    <dgm:cxn modelId="{65FF62AF-005F-478C-887E-C7E48D6C2324}" type="presOf" srcId="{1F1E631C-3FE6-4F09-8975-35E10474CB3A}" destId="{AF336FA0-13B5-452A-8AF6-5564C0F2E55C}" srcOrd="1" destOrd="0" presId="urn:microsoft.com/office/officeart/2005/8/layout/vProcess5"/>
    <dgm:cxn modelId="{662B8EBB-BA6B-4626-AD3B-755B5950CB39}" srcId="{FB96154A-A6BD-4E89-ADFA-F45D83032D62}" destId="{E3580707-DD30-4395-BC32-2C2D466AC68E}" srcOrd="3" destOrd="0" parTransId="{9DB3B81F-08DB-49E2-84C5-EB07EC733738}" sibTransId="{C766C62B-9388-4B02-B6A4-39704386C84F}"/>
    <dgm:cxn modelId="{2FDF32CC-B38C-4B6B-8563-E09A9F74806D}" type="presOf" srcId="{555B699B-0019-47FF-8FF7-09F86220E98B}" destId="{047B988E-5676-4BBE-B63A-3CBB1D4789D6}" srcOrd="0" destOrd="0" presId="urn:microsoft.com/office/officeart/2005/8/layout/vProcess5"/>
    <dgm:cxn modelId="{4277D9E9-3807-41F0-87A8-34270073B1F9}" type="presOf" srcId="{E9C665E4-9B4E-4B1A-9C30-20B16301BCF6}" destId="{281B5609-5C37-4B78-90AD-653FC6432DDF}" srcOrd="0" destOrd="0" presId="urn:microsoft.com/office/officeart/2005/8/layout/vProcess5"/>
    <dgm:cxn modelId="{5066FCED-739F-4BD5-89B9-B2074A8B2F48}" type="presOf" srcId="{E3580707-DD30-4395-BC32-2C2D466AC68E}" destId="{7AD4BCBE-40E1-4AC3-AAE7-96F4DB524C4C}" srcOrd="0" destOrd="0" presId="urn:microsoft.com/office/officeart/2005/8/layout/vProcess5"/>
    <dgm:cxn modelId="{B9B5B5F1-2FBB-405F-BF22-11460E47B515}" type="presOf" srcId="{1F1E631C-3FE6-4F09-8975-35E10474CB3A}" destId="{41ADDA70-A3B7-470D-BF9A-69A6629AA61F}" srcOrd="0" destOrd="0" presId="urn:microsoft.com/office/officeart/2005/8/layout/vProcess5"/>
    <dgm:cxn modelId="{D3639521-27E5-4EAB-8C80-CF07B3B6EBCE}" type="presParOf" srcId="{04995202-8EFB-4229-9CD2-BE7FA8ECEB4B}" destId="{8A728859-1DFD-4618-93D0-01BC2E90A24E}" srcOrd="0" destOrd="0" presId="urn:microsoft.com/office/officeart/2005/8/layout/vProcess5"/>
    <dgm:cxn modelId="{692EBFE6-341A-4789-BCC7-B4F3E6EE5758}" type="presParOf" srcId="{04995202-8EFB-4229-9CD2-BE7FA8ECEB4B}" destId="{EF77A984-E038-4E52-AE43-591A7289C2AB}" srcOrd="1" destOrd="0" presId="urn:microsoft.com/office/officeart/2005/8/layout/vProcess5"/>
    <dgm:cxn modelId="{869C9F54-348D-4AB6-9D66-65061DF6BF80}" type="presParOf" srcId="{04995202-8EFB-4229-9CD2-BE7FA8ECEB4B}" destId="{047B988E-5676-4BBE-B63A-3CBB1D4789D6}" srcOrd="2" destOrd="0" presId="urn:microsoft.com/office/officeart/2005/8/layout/vProcess5"/>
    <dgm:cxn modelId="{281DEAF4-F78C-4014-B038-34BCB9358E45}" type="presParOf" srcId="{04995202-8EFB-4229-9CD2-BE7FA8ECEB4B}" destId="{41ADDA70-A3B7-470D-BF9A-69A6629AA61F}" srcOrd="3" destOrd="0" presId="urn:microsoft.com/office/officeart/2005/8/layout/vProcess5"/>
    <dgm:cxn modelId="{32FC313C-0786-491F-AFCA-05E88AF37D9A}" type="presParOf" srcId="{04995202-8EFB-4229-9CD2-BE7FA8ECEB4B}" destId="{7AD4BCBE-40E1-4AC3-AAE7-96F4DB524C4C}" srcOrd="4" destOrd="0" presId="urn:microsoft.com/office/officeart/2005/8/layout/vProcess5"/>
    <dgm:cxn modelId="{77969B22-F71D-46F0-AFDB-313FAF8260A7}" type="presParOf" srcId="{04995202-8EFB-4229-9CD2-BE7FA8ECEB4B}" destId="{E2DB31E3-FBA6-4728-8B83-925B529620FF}" srcOrd="5" destOrd="0" presId="urn:microsoft.com/office/officeart/2005/8/layout/vProcess5"/>
    <dgm:cxn modelId="{08E2EB4E-1FC5-4E5B-A1F4-D4B89E95F6A3}" type="presParOf" srcId="{04995202-8EFB-4229-9CD2-BE7FA8ECEB4B}" destId="{3B9DD323-C3D8-471F-82B5-4CFEF6E7FA12}" srcOrd="6" destOrd="0" presId="urn:microsoft.com/office/officeart/2005/8/layout/vProcess5"/>
    <dgm:cxn modelId="{60BA1B65-C1F7-4580-B04E-F1CC05A7794D}" type="presParOf" srcId="{04995202-8EFB-4229-9CD2-BE7FA8ECEB4B}" destId="{281B5609-5C37-4B78-90AD-653FC6432DDF}" srcOrd="7" destOrd="0" presId="urn:microsoft.com/office/officeart/2005/8/layout/vProcess5"/>
    <dgm:cxn modelId="{CAEC3306-D535-43DD-8804-9B717C3F6DFD}" type="presParOf" srcId="{04995202-8EFB-4229-9CD2-BE7FA8ECEB4B}" destId="{6EC2C206-3875-4E4A-AD77-BCCE328B6AD2}" srcOrd="8" destOrd="0" presId="urn:microsoft.com/office/officeart/2005/8/layout/vProcess5"/>
    <dgm:cxn modelId="{DD5B0BE5-70DF-4D4F-8A8B-71756F6A61BF}" type="presParOf" srcId="{04995202-8EFB-4229-9CD2-BE7FA8ECEB4B}" destId="{51D5634D-3EFF-4232-83CE-F6338B7E8926}" srcOrd="9" destOrd="0" presId="urn:microsoft.com/office/officeart/2005/8/layout/vProcess5"/>
    <dgm:cxn modelId="{14AFB80F-88FA-49A6-8348-B8893D431D4C}" type="presParOf" srcId="{04995202-8EFB-4229-9CD2-BE7FA8ECEB4B}" destId="{82BCDE01-A389-4947-8610-8D972335CC72}" srcOrd="10" destOrd="0" presId="urn:microsoft.com/office/officeart/2005/8/layout/vProcess5"/>
    <dgm:cxn modelId="{BAB3EEBD-A99B-4B10-8225-FAC0F1ABB01C}" type="presParOf" srcId="{04995202-8EFB-4229-9CD2-BE7FA8ECEB4B}" destId="{F2873FB8-AABE-4A75-B971-7CDCE52A9A65}" srcOrd="11" destOrd="0" presId="urn:microsoft.com/office/officeart/2005/8/layout/vProcess5"/>
    <dgm:cxn modelId="{ED9B4BBA-F75E-43A7-850E-D9A717E372AF}" type="presParOf" srcId="{04995202-8EFB-4229-9CD2-BE7FA8ECEB4B}" destId="{AF336FA0-13B5-452A-8AF6-5564C0F2E55C}" srcOrd="12" destOrd="0" presId="urn:microsoft.com/office/officeart/2005/8/layout/vProcess5"/>
    <dgm:cxn modelId="{9A3A3B27-E49C-41AA-BE50-F568486C3C92}" type="presParOf" srcId="{04995202-8EFB-4229-9CD2-BE7FA8ECEB4B}" destId="{977239E3-D145-429E-A468-FF2EB14C11F7}" srcOrd="13" destOrd="0" presId="urn:microsoft.com/office/officeart/2005/8/layout/vProcess5"/>
    <dgm:cxn modelId="{CA2C1ED5-C979-4AE2-85CB-7A01C388177C}" type="presParOf" srcId="{04995202-8EFB-4229-9CD2-BE7FA8ECEB4B}" destId="{A55560C9-A966-4F81-8D8F-E760BC43CE2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7A984-E038-4E52-AE43-591A7289C2AB}">
      <dsp:nvSpPr>
        <dsp:cNvPr id="0" name=""/>
        <dsp:cNvSpPr/>
      </dsp:nvSpPr>
      <dsp:spPr>
        <a:xfrm>
          <a:off x="0" y="0"/>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What on earth is going on?</a:t>
          </a:r>
        </a:p>
      </dsp:txBody>
      <dsp:txXfrm>
        <a:off x="20137" y="20137"/>
        <a:ext cx="5898296" cy="647240"/>
      </dsp:txXfrm>
    </dsp:sp>
    <dsp:sp modelId="{047B988E-5676-4BBE-B63A-3CBB1D4789D6}">
      <dsp:nvSpPr>
        <dsp:cNvPr id="0" name=""/>
        <dsp:cNvSpPr/>
      </dsp:nvSpPr>
      <dsp:spPr>
        <a:xfrm>
          <a:off x="501864" y="783002"/>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The germ of an idea…</a:t>
          </a:r>
        </a:p>
      </dsp:txBody>
      <dsp:txXfrm>
        <a:off x="522001" y="803139"/>
        <a:ext cx="5731595" cy="647240"/>
      </dsp:txXfrm>
    </dsp:sp>
    <dsp:sp modelId="{41ADDA70-A3B7-470D-BF9A-69A6629AA61F}">
      <dsp:nvSpPr>
        <dsp:cNvPr id="0" name=""/>
        <dsp:cNvSpPr/>
      </dsp:nvSpPr>
      <dsp:spPr>
        <a:xfrm>
          <a:off x="1003728" y="1566005"/>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What have we got already?</a:t>
          </a:r>
        </a:p>
      </dsp:txBody>
      <dsp:txXfrm>
        <a:off x="1023865" y="1586142"/>
        <a:ext cx="5731595" cy="647240"/>
      </dsp:txXfrm>
    </dsp:sp>
    <dsp:sp modelId="{7AD4BCBE-40E1-4AC3-AAE7-96F4DB524C4C}">
      <dsp:nvSpPr>
        <dsp:cNvPr id="0" name=""/>
        <dsp:cNvSpPr/>
      </dsp:nvSpPr>
      <dsp:spPr>
        <a:xfrm>
          <a:off x="1505592" y="2349007"/>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Challenges</a:t>
          </a:r>
        </a:p>
      </dsp:txBody>
      <dsp:txXfrm>
        <a:off x="1525729" y="2369144"/>
        <a:ext cx="5731595" cy="647240"/>
      </dsp:txXfrm>
    </dsp:sp>
    <dsp:sp modelId="{E2DB31E3-FBA6-4728-8B83-925B529620FF}">
      <dsp:nvSpPr>
        <dsp:cNvPr id="0" name=""/>
        <dsp:cNvSpPr/>
      </dsp:nvSpPr>
      <dsp:spPr>
        <a:xfrm>
          <a:off x="2007457" y="3132010"/>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Solutions…?</a:t>
          </a:r>
        </a:p>
      </dsp:txBody>
      <dsp:txXfrm>
        <a:off x="2027594" y="3152147"/>
        <a:ext cx="5731595" cy="647240"/>
      </dsp:txXfrm>
    </dsp:sp>
    <dsp:sp modelId="{3B9DD323-C3D8-471F-82B5-4CFEF6E7FA12}">
      <dsp:nvSpPr>
        <dsp:cNvPr id="0" name=""/>
        <dsp:cNvSpPr/>
      </dsp:nvSpPr>
      <dsp:spPr>
        <a:xfrm>
          <a:off x="6273733" y="502267"/>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374282" y="502267"/>
        <a:ext cx="245786" cy="336280"/>
      </dsp:txXfrm>
    </dsp:sp>
    <dsp:sp modelId="{281B5609-5C37-4B78-90AD-653FC6432DDF}">
      <dsp:nvSpPr>
        <dsp:cNvPr id="0" name=""/>
        <dsp:cNvSpPr/>
      </dsp:nvSpPr>
      <dsp:spPr>
        <a:xfrm>
          <a:off x="6775597" y="1285270"/>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876146" y="1285270"/>
        <a:ext cx="245786" cy="336280"/>
      </dsp:txXfrm>
    </dsp:sp>
    <dsp:sp modelId="{6EC2C206-3875-4E4A-AD77-BCCE328B6AD2}">
      <dsp:nvSpPr>
        <dsp:cNvPr id="0" name=""/>
        <dsp:cNvSpPr/>
      </dsp:nvSpPr>
      <dsp:spPr>
        <a:xfrm>
          <a:off x="7277461" y="2056814"/>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378010" y="2056814"/>
        <a:ext cx="245786" cy="336280"/>
      </dsp:txXfrm>
    </dsp:sp>
    <dsp:sp modelId="{51D5634D-3EFF-4232-83CE-F6338B7E8926}">
      <dsp:nvSpPr>
        <dsp:cNvPr id="0" name=""/>
        <dsp:cNvSpPr/>
      </dsp:nvSpPr>
      <dsp:spPr>
        <a:xfrm>
          <a:off x="7779326" y="2847455"/>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879875" y="2847455"/>
        <a:ext cx="245786" cy="3362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F7DE0-6170-47E0-9279-F26A940FB567}">
      <dsp:nvSpPr>
        <dsp:cNvPr id="0" name=""/>
        <dsp:cNvSpPr/>
      </dsp:nvSpPr>
      <dsp:spPr>
        <a:xfrm>
          <a:off x="0" y="149198"/>
          <a:ext cx="2708559" cy="1625135"/>
        </a:xfrm>
        <a:prstGeom prst="rect">
          <a:avLst/>
        </a:prstGeom>
        <a:gradFill rotWithShape="0">
          <a:gsLst>
            <a:gs pos="0">
              <a:schemeClr val="accent4">
                <a:lumMod val="50000"/>
              </a:schemeClr>
            </a:gs>
            <a:gs pos="100000">
              <a:schemeClr val="accent4">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Approximately microsecond accuracy </a:t>
          </a:r>
          <a:r>
            <a:rPr lang="en-GB" sz="2800" kern="1200" dirty="0">
              <a:sym typeface="Wingdings" panose="05000000000000000000" pitchFamily="2" charset="2"/>
            </a:rPr>
            <a:t></a:t>
          </a:r>
          <a:endParaRPr lang="en-GB" sz="2800" kern="1200" dirty="0"/>
        </a:p>
      </dsp:txBody>
      <dsp:txXfrm>
        <a:off x="0" y="149198"/>
        <a:ext cx="2708559" cy="1625135"/>
      </dsp:txXfrm>
    </dsp:sp>
    <dsp:sp modelId="{31B97445-7A79-44B1-A4CD-E175727D451E}">
      <dsp:nvSpPr>
        <dsp:cNvPr id="0" name=""/>
        <dsp:cNvSpPr/>
      </dsp:nvSpPr>
      <dsp:spPr>
        <a:xfrm>
          <a:off x="2979415" y="149198"/>
          <a:ext cx="2708559" cy="1625135"/>
        </a:xfrm>
        <a:prstGeom prst="rect">
          <a:avLst/>
        </a:prstGeom>
        <a:gradFill rotWithShape="0">
          <a:gsLst>
            <a:gs pos="0">
              <a:schemeClr val="accent4">
                <a:lumMod val="50000"/>
              </a:schemeClr>
            </a:gs>
            <a:gs pos="100000">
              <a:schemeClr val="accent4">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Fixed location receivers within the UK </a:t>
          </a:r>
          <a:r>
            <a:rPr lang="en-GB" sz="2800" kern="1200" dirty="0">
              <a:sym typeface="Wingdings" panose="05000000000000000000" pitchFamily="2" charset="2"/>
            </a:rPr>
            <a:t></a:t>
          </a:r>
          <a:endParaRPr lang="en-GB" sz="2800" kern="1200" dirty="0"/>
        </a:p>
      </dsp:txBody>
      <dsp:txXfrm>
        <a:off x="2979415" y="149198"/>
        <a:ext cx="2708559" cy="1625135"/>
      </dsp:txXfrm>
    </dsp:sp>
    <dsp:sp modelId="{A6355E55-A0AB-4A82-964D-65509DBCD626}">
      <dsp:nvSpPr>
        <dsp:cNvPr id="0" name=""/>
        <dsp:cNvSpPr/>
      </dsp:nvSpPr>
      <dsp:spPr>
        <a:xfrm>
          <a:off x="5958831" y="149198"/>
          <a:ext cx="2708559" cy="1625135"/>
        </a:xfrm>
        <a:prstGeom prst="rect">
          <a:avLst/>
        </a:prstGeom>
        <a:gradFill rotWithShape="0">
          <a:gsLst>
            <a:gs pos="0">
              <a:schemeClr val="accent4">
                <a:lumMod val="50000"/>
              </a:schemeClr>
            </a:gs>
            <a:gs pos="100000">
              <a:schemeClr val="accent4">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Independent of GNSS </a:t>
          </a:r>
          <a:r>
            <a:rPr lang="en-GB" sz="2800" kern="1200" dirty="0">
              <a:sym typeface="Wingdings" panose="05000000000000000000" pitchFamily="2" charset="2"/>
            </a:rPr>
            <a:t></a:t>
          </a:r>
          <a:endParaRPr lang="en-GB" sz="2800" kern="1200" dirty="0"/>
        </a:p>
      </dsp:txBody>
      <dsp:txXfrm>
        <a:off x="5958831" y="149198"/>
        <a:ext cx="2708559" cy="1625135"/>
      </dsp:txXfrm>
    </dsp:sp>
    <dsp:sp modelId="{3F562C02-3FC9-426F-90A6-F90E8E7813C6}">
      <dsp:nvSpPr>
        <dsp:cNvPr id="0" name=""/>
        <dsp:cNvSpPr/>
      </dsp:nvSpPr>
      <dsp:spPr>
        <a:xfrm>
          <a:off x="0" y="2045190"/>
          <a:ext cx="2708559" cy="1625135"/>
        </a:xfrm>
        <a:prstGeom prst="rect">
          <a:avLst/>
        </a:prstGeom>
        <a:gradFill rotWithShape="0">
          <a:gsLst>
            <a:gs pos="0">
              <a:srgbClr val="D21C29"/>
            </a:gs>
            <a:gs pos="100000">
              <a:srgbClr val="DF3535"/>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Location / Navigation services </a:t>
          </a:r>
          <a:r>
            <a:rPr lang="en-GB" sz="2800" kern="1200" dirty="0">
              <a:sym typeface="Wingdings" panose="05000000000000000000" pitchFamily="2" charset="2"/>
            </a:rPr>
            <a:t></a:t>
          </a:r>
          <a:endParaRPr lang="en-GB" sz="2800" kern="1200" dirty="0"/>
        </a:p>
      </dsp:txBody>
      <dsp:txXfrm>
        <a:off x="0" y="2045190"/>
        <a:ext cx="2708559" cy="1625135"/>
      </dsp:txXfrm>
    </dsp:sp>
    <dsp:sp modelId="{FC357F0C-7929-49B0-8F1F-4303CD61119E}">
      <dsp:nvSpPr>
        <dsp:cNvPr id="0" name=""/>
        <dsp:cNvSpPr/>
      </dsp:nvSpPr>
      <dsp:spPr>
        <a:xfrm>
          <a:off x="2979415" y="2045190"/>
          <a:ext cx="2708559" cy="1625135"/>
        </a:xfrm>
        <a:prstGeom prst="rect">
          <a:avLst/>
        </a:prstGeom>
        <a:gradFill rotWithShape="0">
          <a:gsLst>
            <a:gs pos="0">
              <a:srgbClr val="D21C29"/>
            </a:gs>
            <a:gs pos="100000">
              <a:srgbClr val="DF3535"/>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Mobile </a:t>
          </a:r>
          <a:br>
            <a:rPr lang="en-GB" sz="2800" kern="1200" dirty="0"/>
          </a:br>
          <a:r>
            <a:rPr lang="en-GB" sz="2800" kern="1200" dirty="0"/>
            <a:t>receivers </a:t>
          </a:r>
          <a:r>
            <a:rPr lang="en-GB" sz="2800" kern="1200" dirty="0">
              <a:sym typeface="Wingdings" panose="05000000000000000000" pitchFamily="2" charset="2"/>
            </a:rPr>
            <a:t></a:t>
          </a:r>
          <a:endParaRPr lang="en-GB" sz="2800" kern="1200" dirty="0"/>
        </a:p>
      </dsp:txBody>
      <dsp:txXfrm>
        <a:off x="2979415" y="2045190"/>
        <a:ext cx="2708559" cy="1625135"/>
      </dsp:txXfrm>
    </dsp:sp>
    <dsp:sp modelId="{199442D6-CB5E-4CE7-B153-18DE87D9DE07}">
      <dsp:nvSpPr>
        <dsp:cNvPr id="0" name=""/>
        <dsp:cNvSpPr/>
      </dsp:nvSpPr>
      <dsp:spPr>
        <a:xfrm>
          <a:off x="5958831" y="2045190"/>
          <a:ext cx="2708559" cy="1625135"/>
        </a:xfrm>
        <a:prstGeom prst="rect">
          <a:avLst/>
        </a:prstGeom>
        <a:gradFill rotWithShape="0">
          <a:gsLst>
            <a:gs pos="0">
              <a:srgbClr val="D21C29"/>
            </a:gs>
            <a:gs pos="100000">
              <a:srgbClr val="DF3535"/>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Global</a:t>
          </a:r>
          <a:br>
            <a:rPr lang="en-GB" sz="2800" kern="1200" dirty="0"/>
          </a:br>
          <a:r>
            <a:rPr lang="en-GB" sz="2800" kern="1200" dirty="0"/>
            <a:t>coverage </a:t>
          </a:r>
          <a:r>
            <a:rPr lang="en-GB" sz="2800" kern="1200" dirty="0">
              <a:sym typeface="Wingdings" panose="05000000000000000000" pitchFamily="2" charset="2"/>
            </a:rPr>
            <a:t></a:t>
          </a:r>
          <a:endParaRPr lang="en-GB" sz="2800" kern="1200" dirty="0"/>
        </a:p>
      </dsp:txBody>
      <dsp:txXfrm>
        <a:off x="5958831" y="2045190"/>
        <a:ext cx="2708559" cy="1625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3DC97-D493-4EEC-89D6-BEBBA994AD0F}">
      <dsp:nvSpPr>
        <dsp:cNvPr id="0" name=""/>
        <dsp:cNvSpPr/>
      </dsp:nvSpPr>
      <dsp:spPr>
        <a:xfrm>
          <a:off x="0" y="324187"/>
          <a:ext cx="8728075" cy="850500"/>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7396" tIns="312420" rIns="677396"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GPS SVN 23 event</a:t>
          </a:r>
        </a:p>
        <a:p>
          <a:pPr marL="114300" lvl="1" indent="-114300" algn="l" defTabSz="666750">
            <a:lnSpc>
              <a:spcPct val="90000"/>
            </a:lnSpc>
            <a:spcBef>
              <a:spcPct val="0"/>
            </a:spcBef>
            <a:spcAft>
              <a:spcPct val="15000"/>
            </a:spcAft>
            <a:buChar char="•"/>
          </a:pPr>
          <a:r>
            <a:rPr lang="en-GB" sz="1500" kern="1200" dirty="0"/>
            <a:t>Multiple 13µs timing jumps from many GPS/GNSS receivers</a:t>
          </a:r>
        </a:p>
      </dsp:txBody>
      <dsp:txXfrm>
        <a:off x="0" y="324187"/>
        <a:ext cx="8728075" cy="850500"/>
      </dsp:txXfrm>
    </dsp:sp>
    <dsp:sp modelId="{1A20B701-8962-48A3-A9C2-1BB643F6BBD0}">
      <dsp:nvSpPr>
        <dsp:cNvPr id="0" name=""/>
        <dsp:cNvSpPr/>
      </dsp:nvSpPr>
      <dsp:spPr>
        <a:xfrm>
          <a:off x="436403" y="102787"/>
          <a:ext cx="6109652" cy="44280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30930" tIns="0" rIns="230930" bIns="0" numCol="1" spcCol="1270" anchor="ctr" anchorCtr="0">
          <a:noAutofit/>
        </a:bodyPr>
        <a:lstStyle/>
        <a:p>
          <a:pPr marL="0" lvl="0" indent="0" algn="l" defTabSz="666750">
            <a:lnSpc>
              <a:spcPct val="90000"/>
            </a:lnSpc>
            <a:spcBef>
              <a:spcPct val="0"/>
            </a:spcBef>
            <a:spcAft>
              <a:spcPct val="35000"/>
            </a:spcAft>
            <a:buNone/>
          </a:pPr>
          <a:r>
            <a:rPr lang="en-GB" sz="1500" kern="1200" dirty="0"/>
            <a:t>January 26th, 2016</a:t>
          </a:r>
        </a:p>
      </dsp:txBody>
      <dsp:txXfrm>
        <a:off x="458019" y="124403"/>
        <a:ext cx="6066420" cy="399568"/>
      </dsp:txXfrm>
    </dsp:sp>
    <dsp:sp modelId="{065A55FE-7364-46B4-8E29-4BF481013025}">
      <dsp:nvSpPr>
        <dsp:cNvPr id="0" name=""/>
        <dsp:cNvSpPr/>
      </dsp:nvSpPr>
      <dsp:spPr>
        <a:xfrm>
          <a:off x="0" y="1477087"/>
          <a:ext cx="8728075" cy="1086750"/>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7396" tIns="312420" rIns="677396"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“Ghost” satellites created by receivers</a:t>
          </a:r>
        </a:p>
        <a:p>
          <a:pPr marL="114300" lvl="1" indent="-114300" algn="l" defTabSz="666750">
            <a:lnSpc>
              <a:spcPct val="90000"/>
            </a:lnSpc>
            <a:spcBef>
              <a:spcPct val="0"/>
            </a:spcBef>
            <a:spcAft>
              <a:spcPct val="15000"/>
            </a:spcAft>
            <a:buChar char="•"/>
          </a:pPr>
          <a:r>
            <a:rPr lang="en-GB" sz="1500" kern="1200" dirty="0"/>
            <a:t>Caused by GPS satellite transmit power increase</a:t>
          </a:r>
        </a:p>
        <a:p>
          <a:pPr marL="114300" lvl="1" indent="-114300" algn="l" defTabSz="666750">
            <a:lnSpc>
              <a:spcPct val="90000"/>
            </a:lnSpc>
            <a:spcBef>
              <a:spcPct val="0"/>
            </a:spcBef>
            <a:spcAft>
              <a:spcPct val="15000"/>
            </a:spcAft>
            <a:buChar char="•"/>
          </a:pPr>
          <a:r>
            <a:rPr lang="en-GB" sz="1500" kern="1200" dirty="0"/>
            <a:t>Resulted in random timing jumps in some receivers</a:t>
          </a:r>
        </a:p>
      </dsp:txBody>
      <dsp:txXfrm>
        <a:off x="0" y="1477087"/>
        <a:ext cx="8728075" cy="1086750"/>
      </dsp:txXfrm>
    </dsp:sp>
    <dsp:sp modelId="{6C675C2E-FC79-484E-9CFD-13568C28A80E}">
      <dsp:nvSpPr>
        <dsp:cNvPr id="0" name=""/>
        <dsp:cNvSpPr/>
      </dsp:nvSpPr>
      <dsp:spPr>
        <a:xfrm>
          <a:off x="436403" y="1255687"/>
          <a:ext cx="6109652" cy="44280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30930" tIns="0" rIns="230930" bIns="0" numCol="1" spcCol="1270" anchor="ctr" anchorCtr="0">
          <a:noAutofit/>
        </a:bodyPr>
        <a:lstStyle/>
        <a:p>
          <a:pPr marL="0" lvl="0" indent="0" algn="l" defTabSz="666750">
            <a:lnSpc>
              <a:spcPct val="90000"/>
            </a:lnSpc>
            <a:spcBef>
              <a:spcPct val="0"/>
            </a:spcBef>
            <a:spcAft>
              <a:spcPct val="35000"/>
            </a:spcAft>
            <a:buNone/>
          </a:pPr>
          <a:r>
            <a:rPr lang="en-GB" sz="1500" kern="1200" dirty="0"/>
            <a:t>January 26</a:t>
          </a:r>
          <a:r>
            <a:rPr lang="en-GB" sz="1500" kern="1200" baseline="30000" dirty="0"/>
            <a:t>th</a:t>
          </a:r>
          <a:r>
            <a:rPr lang="en-GB" sz="1500" kern="1200" dirty="0"/>
            <a:t>, 2017 – exactly a year later</a:t>
          </a:r>
        </a:p>
      </dsp:txBody>
      <dsp:txXfrm>
        <a:off x="458019" y="1277303"/>
        <a:ext cx="6066420" cy="399568"/>
      </dsp:txXfrm>
    </dsp:sp>
    <dsp:sp modelId="{3C160D7F-3C03-42CB-B5A0-A9E85DBA24A7}">
      <dsp:nvSpPr>
        <dsp:cNvPr id="0" name=""/>
        <dsp:cNvSpPr/>
      </dsp:nvSpPr>
      <dsp:spPr>
        <a:xfrm>
          <a:off x="0" y="2866237"/>
          <a:ext cx="8728075" cy="850500"/>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7396" tIns="312420" rIns="677396"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GPS Week Number Roll Over</a:t>
          </a:r>
        </a:p>
        <a:p>
          <a:pPr marL="114300" lvl="1" indent="-114300" algn="l" defTabSz="666750">
            <a:lnSpc>
              <a:spcPct val="90000"/>
            </a:lnSpc>
            <a:spcBef>
              <a:spcPct val="0"/>
            </a:spcBef>
            <a:spcAft>
              <a:spcPct val="15000"/>
            </a:spcAft>
            <a:buChar char="•"/>
          </a:pPr>
          <a:r>
            <a:rPr lang="en-GB" sz="1500" kern="1200" dirty="0"/>
            <a:t>Can we trust the receivers to get this right?</a:t>
          </a:r>
        </a:p>
      </dsp:txBody>
      <dsp:txXfrm>
        <a:off x="0" y="2866237"/>
        <a:ext cx="8728075" cy="850500"/>
      </dsp:txXfrm>
    </dsp:sp>
    <dsp:sp modelId="{6B790396-7550-4FFF-A61B-53676E11A110}">
      <dsp:nvSpPr>
        <dsp:cNvPr id="0" name=""/>
        <dsp:cNvSpPr/>
      </dsp:nvSpPr>
      <dsp:spPr>
        <a:xfrm>
          <a:off x="436403" y="2644837"/>
          <a:ext cx="6109652" cy="44280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30930" tIns="0" rIns="230930" bIns="0" numCol="1" spcCol="1270" anchor="ctr" anchorCtr="0">
          <a:noAutofit/>
        </a:bodyPr>
        <a:lstStyle/>
        <a:p>
          <a:pPr marL="0" lvl="0" indent="0" algn="l" defTabSz="666750">
            <a:lnSpc>
              <a:spcPct val="90000"/>
            </a:lnSpc>
            <a:spcBef>
              <a:spcPct val="0"/>
            </a:spcBef>
            <a:spcAft>
              <a:spcPct val="35000"/>
            </a:spcAft>
            <a:buNone/>
          </a:pPr>
          <a:r>
            <a:rPr lang="en-GB" sz="1500" kern="1200" dirty="0"/>
            <a:t>April 6</a:t>
          </a:r>
          <a:r>
            <a:rPr lang="en-GB" sz="1500" kern="1200" baseline="30000" dirty="0"/>
            <a:t>th</a:t>
          </a:r>
          <a:r>
            <a:rPr lang="en-GB" sz="1500" kern="1200" dirty="0"/>
            <a:t> - preparing for WNRO#2</a:t>
          </a:r>
        </a:p>
      </dsp:txBody>
      <dsp:txXfrm>
        <a:off x="458019" y="2666453"/>
        <a:ext cx="6066420"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7A984-E038-4E52-AE43-591A7289C2AB}">
      <dsp:nvSpPr>
        <dsp:cNvPr id="0" name=""/>
        <dsp:cNvSpPr/>
      </dsp:nvSpPr>
      <dsp:spPr>
        <a:xfrm>
          <a:off x="0" y="0"/>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What on earth is going on?</a:t>
          </a:r>
        </a:p>
      </dsp:txBody>
      <dsp:txXfrm>
        <a:off x="20137" y="20137"/>
        <a:ext cx="5898296" cy="647240"/>
      </dsp:txXfrm>
    </dsp:sp>
    <dsp:sp modelId="{047B988E-5676-4BBE-B63A-3CBB1D4789D6}">
      <dsp:nvSpPr>
        <dsp:cNvPr id="0" name=""/>
        <dsp:cNvSpPr/>
      </dsp:nvSpPr>
      <dsp:spPr>
        <a:xfrm>
          <a:off x="501864" y="783002"/>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The germ of an idea…</a:t>
          </a:r>
        </a:p>
      </dsp:txBody>
      <dsp:txXfrm>
        <a:off x="522001" y="803139"/>
        <a:ext cx="5731595" cy="647240"/>
      </dsp:txXfrm>
    </dsp:sp>
    <dsp:sp modelId="{41ADDA70-A3B7-470D-BF9A-69A6629AA61F}">
      <dsp:nvSpPr>
        <dsp:cNvPr id="0" name=""/>
        <dsp:cNvSpPr/>
      </dsp:nvSpPr>
      <dsp:spPr>
        <a:xfrm>
          <a:off x="1003728" y="1566005"/>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What have we got already?</a:t>
          </a:r>
        </a:p>
      </dsp:txBody>
      <dsp:txXfrm>
        <a:off x="1023865" y="1586142"/>
        <a:ext cx="5731595" cy="647240"/>
      </dsp:txXfrm>
    </dsp:sp>
    <dsp:sp modelId="{7AD4BCBE-40E1-4AC3-AAE7-96F4DB524C4C}">
      <dsp:nvSpPr>
        <dsp:cNvPr id="0" name=""/>
        <dsp:cNvSpPr/>
      </dsp:nvSpPr>
      <dsp:spPr>
        <a:xfrm>
          <a:off x="1505592" y="2349007"/>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Challenges</a:t>
          </a:r>
        </a:p>
      </dsp:txBody>
      <dsp:txXfrm>
        <a:off x="1525729" y="2369144"/>
        <a:ext cx="5731595" cy="647240"/>
      </dsp:txXfrm>
    </dsp:sp>
    <dsp:sp modelId="{E2DB31E3-FBA6-4728-8B83-925B529620FF}">
      <dsp:nvSpPr>
        <dsp:cNvPr id="0" name=""/>
        <dsp:cNvSpPr/>
      </dsp:nvSpPr>
      <dsp:spPr>
        <a:xfrm>
          <a:off x="2007457" y="3132010"/>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Solutions…?</a:t>
          </a:r>
        </a:p>
      </dsp:txBody>
      <dsp:txXfrm>
        <a:off x="2027594" y="3152147"/>
        <a:ext cx="5731595" cy="647240"/>
      </dsp:txXfrm>
    </dsp:sp>
    <dsp:sp modelId="{3B9DD323-C3D8-471F-82B5-4CFEF6E7FA12}">
      <dsp:nvSpPr>
        <dsp:cNvPr id="0" name=""/>
        <dsp:cNvSpPr/>
      </dsp:nvSpPr>
      <dsp:spPr>
        <a:xfrm>
          <a:off x="6273733" y="502267"/>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374282" y="502267"/>
        <a:ext cx="245786" cy="336280"/>
      </dsp:txXfrm>
    </dsp:sp>
    <dsp:sp modelId="{281B5609-5C37-4B78-90AD-653FC6432DDF}">
      <dsp:nvSpPr>
        <dsp:cNvPr id="0" name=""/>
        <dsp:cNvSpPr/>
      </dsp:nvSpPr>
      <dsp:spPr>
        <a:xfrm>
          <a:off x="6775597" y="1285270"/>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876146" y="1285270"/>
        <a:ext cx="245786" cy="336280"/>
      </dsp:txXfrm>
    </dsp:sp>
    <dsp:sp modelId="{6EC2C206-3875-4E4A-AD77-BCCE328B6AD2}">
      <dsp:nvSpPr>
        <dsp:cNvPr id="0" name=""/>
        <dsp:cNvSpPr/>
      </dsp:nvSpPr>
      <dsp:spPr>
        <a:xfrm>
          <a:off x="7277461" y="2056814"/>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378010" y="2056814"/>
        <a:ext cx="245786" cy="336280"/>
      </dsp:txXfrm>
    </dsp:sp>
    <dsp:sp modelId="{51D5634D-3EFF-4232-83CE-F6338B7E8926}">
      <dsp:nvSpPr>
        <dsp:cNvPr id="0" name=""/>
        <dsp:cNvSpPr/>
      </dsp:nvSpPr>
      <dsp:spPr>
        <a:xfrm>
          <a:off x="7779326" y="2847455"/>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879875" y="2847455"/>
        <a:ext cx="245786" cy="336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92A20-45BA-4FED-907E-2BDADD36327B}">
      <dsp:nvSpPr>
        <dsp:cNvPr id="0" name=""/>
        <dsp:cNvSpPr/>
      </dsp:nvSpPr>
      <dsp:spPr>
        <a:xfrm>
          <a:off x="0" y="214904"/>
          <a:ext cx="8728075" cy="771750"/>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7396" tIns="291592" rIns="677396"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How can we use the signals the BBC already broadcasts to deliver accurate timing fit for the BBC’s purposes?</a:t>
          </a:r>
        </a:p>
      </dsp:txBody>
      <dsp:txXfrm>
        <a:off x="0" y="214904"/>
        <a:ext cx="8728075" cy="771750"/>
      </dsp:txXfrm>
    </dsp:sp>
    <dsp:sp modelId="{9B2C75F0-488A-4F95-AB56-FCC6B3F72B53}">
      <dsp:nvSpPr>
        <dsp:cNvPr id="0" name=""/>
        <dsp:cNvSpPr/>
      </dsp:nvSpPr>
      <dsp:spPr>
        <a:xfrm>
          <a:off x="436403" y="8264"/>
          <a:ext cx="6109652" cy="41328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30930" tIns="0" rIns="230930" bIns="0" numCol="1" spcCol="1270" anchor="ctr" anchorCtr="0">
          <a:noAutofit/>
        </a:bodyPr>
        <a:lstStyle/>
        <a:p>
          <a:pPr marL="0" lvl="0" indent="0" algn="l" defTabSz="622300">
            <a:lnSpc>
              <a:spcPct val="90000"/>
            </a:lnSpc>
            <a:spcBef>
              <a:spcPct val="0"/>
            </a:spcBef>
            <a:spcAft>
              <a:spcPct val="35000"/>
            </a:spcAft>
            <a:buNone/>
          </a:pPr>
          <a:r>
            <a:rPr lang="en-GB" sz="1400" kern="1200" dirty="0"/>
            <a:t>Scope</a:t>
          </a:r>
        </a:p>
      </dsp:txBody>
      <dsp:txXfrm>
        <a:off x="456578" y="28439"/>
        <a:ext cx="6069302" cy="372930"/>
      </dsp:txXfrm>
    </dsp:sp>
    <dsp:sp modelId="{910471C8-C317-430A-81B6-3905248C25B0}">
      <dsp:nvSpPr>
        <dsp:cNvPr id="0" name=""/>
        <dsp:cNvSpPr/>
      </dsp:nvSpPr>
      <dsp:spPr>
        <a:xfrm>
          <a:off x="0" y="1268894"/>
          <a:ext cx="8728075" cy="1675800"/>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7396" tIns="291592" rIns="677396"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Economic to deploy to hundreds of locations</a:t>
          </a:r>
        </a:p>
        <a:p>
          <a:pPr marL="114300" lvl="1" indent="-114300" algn="l" defTabSz="622300">
            <a:lnSpc>
              <a:spcPct val="90000"/>
            </a:lnSpc>
            <a:spcBef>
              <a:spcPct val="0"/>
            </a:spcBef>
            <a:spcAft>
              <a:spcPct val="15000"/>
            </a:spcAft>
            <a:buChar char="•"/>
          </a:pPr>
          <a:r>
            <a:rPr lang="en-GB" sz="1400" kern="1200" dirty="0"/>
            <a:t>Receiver locations can be surveyed and are static</a:t>
          </a:r>
        </a:p>
        <a:p>
          <a:pPr marL="114300" lvl="1" indent="-114300" algn="l" defTabSz="622300">
            <a:lnSpc>
              <a:spcPct val="90000"/>
            </a:lnSpc>
            <a:spcBef>
              <a:spcPct val="0"/>
            </a:spcBef>
            <a:spcAft>
              <a:spcPct val="15000"/>
            </a:spcAft>
            <a:buChar char="•"/>
          </a:pPr>
          <a:r>
            <a:rPr lang="en-GB" sz="1400" kern="1200" dirty="0"/>
            <a:t>Wholly under BBC (or UK) control</a:t>
          </a:r>
        </a:p>
        <a:p>
          <a:pPr marL="114300" lvl="1" indent="-114300" algn="l" defTabSz="622300">
            <a:lnSpc>
              <a:spcPct val="90000"/>
            </a:lnSpc>
            <a:spcBef>
              <a:spcPct val="0"/>
            </a:spcBef>
            <a:spcAft>
              <a:spcPct val="15000"/>
            </a:spcAft>
            <a:buChar char="•"/>
          </a:pPr>
          <a:r>
            <a:rPr lang="en-GB" sz="1400" kern="1200" dirty="0"/>
            <a:t>Microsecond level accuracy</a:t>
          </a:r>
        </a:p>
        <a:p>
          <a:pPr marL="114300" lvl="1" indent="-114300" algn="l" defTabSz="622300">
            <a:lnSpc>
              <a:spcPct val="90000"/>
            </a:lnSpc>
            <a:spcBef>
              <a:spcPct val="0"/>
            </a:spcBef>
            <a:spcAft>
              <a:spcPct val="15000"/>
            </a:spcAft>
            <a:buChar char="•"/>
          </a:pPr>
          <a:r>
            <a:rPr lang="en-GB" sz="1400" kern="1200" dirty="0"/>
            <a:t>Receivers able to recover after a cold-start fully autonomously within a few minutes</a:t>
          </a:r>
        </a:p>
        <a:p>
          <a:pPr marL="114300" lvl="1" indent="-114300" algn="l" defTabSz="622300">
            <a:lnSpc>
              <a:spcPct val="90000"/>
            </a:lnSpc>
            <a:spcBef>
              <a:spcPct val="0"/>
            </a:spcBef>
            <a:spcAft>
              <a:spcPct val="15000"/>
            </a:spcAft>
            <a:buChar char="•"/>
          </a:pPr>
          <a:r>
            <a:rPr lang="en-GB" sz="1400" kern="1200" dirty="0"/>
            <a:t>Cover at least the mainland UK land-mass   </a:t>
          </a:r>
        </a:p>
      </dsp:txBody>
      <dsp:txXfrm>
        <a:off x="0" y="1268894"/>
        <a:ext cx="8728075" cy="1675800"/>
      </dsp:txXfrm>
    </dsp:sp>
    <dsp:sp modelId="{BBFD0ABC-F0B9-42D1-A157-9C5617F60F40}">
      <dsp:nvSpPr>
        <dsp:cNvPr id="0" name=""/>
        <dsp:cNvSpPr/>
      </dsp:nvSpPr>
      <dsp:spPr>
        <a:xfrm>
          <a:off x="436403" y="1062254"/>
          <a:ext cx="6109652" cy="41328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30930" tIns="0" rIns="230930" bIns="0" numCol="1" spcCol="1270" anchor="ctr" anchorCtr="0">
          <a:noAutofit/>
        </a:bodyPr>
        <a:lstStyle/>
        <a:p>
          <a:pPr marL="0" lvl="0" indent="0" algn="l" defTabSz="622300">
            <a:lnSpc>
              <a:spcPct val="90000"/>
            </a:lnSpc>
            <a:spcBef>
              <a:spcPct val="0"/>
            </a:spcBef>
            <a:spcAft>
              <a:spcPct val="35000"/>
            </a:spcAft>
            <a:buNone/>
          </a:pPr>
          <a:r>
            <a:rPr lang="en-GB" sz="1400" kern="1200" dirty="0"/>
            <a:t>Key criteria</a:t>
          </a:r>
        </a:p>
      </dsp:txBody>
      <dsp:txXfrm>
        <a:off x="456578" y="1082429"/>
        <a:ext cx="6069302" cy="372930"/>
      </dsp:txXfrm>
    </dsp:sp>
    <dsp:sp modelId="{DB72E547-4785-4747-AB35-1C8E27AE0E0B}">
      <dsp:nvSpPr>
        <dsp:cNvPr id="0" name=""/>
        <dsp:cNvSpPr/>
      </dsp:nvSpPr>
      <dsp:spPr>
        <a:xfrm>
          <a:off x="0" y="3226935"/>
          <a:ext cx="8728075" cy="584325"/>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7396" tIns="291592" rIns="677396"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Do other industry sectors have compatible requirements?</a:t>
          </a:r>
        </a:p>
      </dsp:txBody>
      <dsp:txXfrm>
        <a:off x="0" y="3226935"/>
        <a:ext cx="8728075" cy="584325"/>
      </dsp:txXfrm>
    </dsp:sp>
    <dsp:sp modelId="{AA4F5089-2543-4263-ADC4-8EEF3D25B0DE}">
      <dsp:nvSpPr>
        <dsp:cNvPr id="0" name=""/>
        <dsp:cNvSpPr/>
      </dsp:nvSpPr>
      <dsp:spPr>
        <a:xfrm>
          <a:off x="436403" y="3020294"/>
          <a:ext cx="6109652" cy="41328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30930" tIns="0" rIns="230930" bIns="0" numCol="1" spcCol="1270" anchor="ctr" anchorCtr="0">
          <a:noAutofit/>
        </a:bodyPr>
        <a:lstStyle/>
        <a:p>
          <a:pPr marL="0" lvl="0" indent="0" algn="l" defTabSz="622300">
            <a:lnSpc>
              <a:spcPct val="90000"/>
            </a:lnSpc>
            <a:spcBef>
              <a:spcPct val="0"/>
            </a:spcBef>
            <a:spcAft>
              <a:spcPct val="35000"/>
            </a:spcAft>
            <a:buNone/>
          </a:pPr>
          <a:r>
            <a:rPr lang="en-GB" sz="1400" kern="1200" dirty="0"/>
            <a:t>Supplementary scope</a:t>
          </a:r>
        </a:p>
      </dsp:txBody>
      <dsp:txXfrm>
        <a:off x="456578" y="3040469"/>
        <a:ext cx="6069302"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7A984-E038-4E52-AE43-591A7289C2AB}">
      <dsp:nvSpPr>
        <dsp:cNvPr id="0" name=""/>
        <dsp:cNvSpPr/>
      </dsp:nvSpPr>
      <dsp:spPr>
        <a:xfrm>
          <a:off x="0" y="0"/>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What on earth is going on?</a:t>
          </a:r>
        </a:p>
      </dsp:txBody>
      <dsp:txXfrm>
        <a:off x="20137" y="20137"/>
        <a:ext cx="5898296" cy="647240"/>
      </dsp:txXfrm>
    </dsp:sp>
    <dsp:sp modelId="{047B988E-5676-4BBE-B63A-3CBB1D4789D6}">
      <dsp:nvSpPr>
        <dsp:cNvPr id="0" name=""/>
        <dsp:cNvSpPr/>
      </dsp:nvSpPr>
      <dsp:spPr>
        <a:xfrm>
          <a:off x="501864" y="783002"/>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The germ of an idea…</a:t>
          </a:r>
        </a:p>
      </dsp:txBody>
      <dsp:txXfrm>
        <a:off x="522001" y="803139"/>
        <a:ext cx="5731595" cy="647240"/>
      </dsp:txXfrm>
    </dsp:sp>
    <dsp:sp modelId="{41ADDA70-A3B7-470D-BF9A-69A6629AA61F}">
      <dsp:nvSpPr>
        <dsp:cNvPr id="0" name=""/>
        <dsp:cNvSpPr/>
      </dsp:nvSpPr>
      <dsp:spPr>
        <a:xfrm>
          <a:off x="1003728" y="1566005"/>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What have we got already?</a:t>
          </a:r>
        </a:p>
      </dsp:txBody>
      <dsp:txXfrm>
        <a:off x="1023865" y="1586142"/>
        <a:ext cx="5731595" cy="647240"/>
      </dsp:txXfrm>
    </dsp:sp>
    <dsp:sp modelId="{7AD4BCBE-40E1-4AC3-AAE7-96F4DB524C4C}">
      <dsp:nvSpPr>
        <dsp:cNvPr id="0" name=""/>
        <dsp:cNvSpPr/>
      </dsp:nvSpPr>
      <dsp:spPr>
        <a:xfrm>
          <a:off x="1505592" y="2349007"/>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Challenges</a:t>
          </a:r>
        </a:p>
      </dsp:txBody>
      <dsp:txXfrm>
        <a:off x="1525729" y="2369144"/>
        <a:ext cx="5731595" cy="647240"/>
      </dsp:txXfrm>
    </dsp:sp>
    <dsp:sp modelId="{E2DB31E3-FBA6-4728-8B83-925B529620FF}">
      <dsp:nvSpPr>
        <dsp:cNvPr id="0" name=""/>
        <dsp:cNvSpPr/>
      </dsp:nvSpPr>
      <dsp:spPr>
        <a:xfrm>
          <a:off x="2007457" y="3132010"/>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Solutions…?</a:t>
          </a:r>
        </a:p>
      </dsp:txBody>
      <dsp:txXfrm>
        <a:off x="2027594" y="3152147"/>
        <a:ext cx="5731595" cy="647240"/>
      </dsp:txXfrm>
    </dsp:sp>
    <dsp:sp modelId="{3B9DD323-C3D8-471F-82B5-4CFEF6E7FA12}">
      <dsp:nvSpPr>
        <dsp:cNvPr id="0" name=""/>
        <dsp:cNvSpPr/>
      </dsp:nvSpPr>
      <dsp:spPr>
        <a:xfrm>
          <a:off x="6273733" y="502267"/>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374282" y="502267"/>
        <a:ext cx="245786" cy="336280"/>
      </dsp:txXfrm>
    </dsp:sp>
    <dsp:sp modelId="{281B5609-5C37-4B78-90AD-653FC6432DDF}">
      <dsp:nvSpPr>
        <dsp:cNvPr id="0" name=""/>
        <dsp:cNvSpPr/>
      </dsp:nvSpPr>
      <dsp:spPr>
        <a:xfrm>
          <a:off x="6775597" y="1285270"/>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876146" y="1285270"/>
        <a:ext cx="245786" cy="336280"/>
      </dsp:txXfrm>
    </dsp:sp>
    <dsp:sp modelId="{6EC2C206-3875-4E4A-AD77-BCCE328B6AD2}">
      <dsp:nvSpPr>
        <dsp:cNvPr id="0" name=""/>
        <dsp:cNvSpPr/>
      </dsp:nvSpPr>
      <dsp:spPr>
        <a:xfrm>
          <a:off x="7277461" y="2056814"/>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378010" y="2056814"/>
        <a:ext cx="245786" cy="336280"/>
      </dsp:txXfrm>
    </dsp:sp>
    <dsp:sp modelId="{51D5634D-3EFF-4232-83CE-F6338B7E8926}">
      <dsp:nvSpPr>
        <dsp:cNvPr id="0" name=""/>
        <dsp:cNvSpPr/>
      </dsp:nvSpPr>
      <dsp:spPr>
        <a:xfrm>
          <a:off x="7779326" y="2847455"/>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879875" y="2847455"/>
        <a:ext cx="245786" cy="336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7A984-E038-4E52-AE43-591A7289C2AB}">
      <dsp:nvSpPr>
        <dsp:cNvPr id="0" name=""/>
        <dsp:cNvSpPr/>
      </dsp:nvSpPr>
      <dsp:spPr>
        <a:xfrm>
          <a:off x="0" y="0"/>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What on earth is going on?</a:t>
          </a:r>
        </a:p>
      </dsp:txBody>
      <dsp:txXfrm>
        <a:off x="20137" y="20137"/>
        <a:ext cx="5898296" cy="647240"/>
      </dsp:txXfrm>
    </dsp:sp>
    <dsp:sp modelId="{047B988E-5676-4BBE-B63A-3CBB1D4789D6}">
      <dsp:nvSpPr>
        <dsp:cNvPr id="0" name=""/>
        <dsp:cNvSpPr/>
      </dsp:nvSpPr>
      <dsp:spPr>
        <a:xfrm>
          <a:off x="501864" y="783002"/>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The germ of an idea…</a:t>
          </a:r>
        </a:p>
      </dsp:txBody>
      <dsp:txXfrm>
        <a:off x="522001" y="803139"/>
        <a:ext cx="5731595" cy="647240"/>
      </dsp:txXfrm>
    </dsp:sp>
    <dsp:sp modelId="{41ADDA70-A3B7-470D-BF9A-69A6629AA61F}">
      <dsp:nvSpPr>
        <dsp:cNvPr id="0" name=""/>
        <dsp:cNvSpPr/>
      </dsp:nvSpPr>
      <dsp:spPr>
        <a:xfrm>
          <a:off x="1003728" y="1566005"/>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What have we got already?</a:t>
          </a:r>
        </a:p>
      </dsp:txBody>
      <dsp:txXfrm>
        <a:off x="1023865" y="1586142"/>
        <a:ext cx="5731595" cy="647240"/>
      </dsp:txXfrm>
    </dsp:sp>
    <dsp:sp modelId="{7AD4BCBE-40E1-4AC3-AAE7-96F4DB524C4C}">
      <dsp:nvSpPr>
        <dsp:cNvPr id="0" name=""/>
        <dsp:cNvSpPr/>
      </dsp:nvSpPr>
      <dsp:spPr>
        <a:xfrm>
          <a:off x="1505592" y="2349007"/>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Challenges</a:t>
          </a:r>
        </a:p>
      </dsp:txBody>
      <dsp:txXfrm>
        <a:off x="1525729" y="2369144"/>
        <a:ext cx="5731595" cy="647240"/>
      </dsp:txXfrm>
    </dsp:sp>
    <dsp:sp modelId="{E2DB31E3-FBA6-4728-8B83-925B529620FF}">
      <dsp:nvSpPr>
        <dsp:cNvPr id="0" name=""/>
        <dsp:cNvSpPr/>
      </dsp:nvSpPr>
      <dsp:spPr>
        <a:xfrm>
          <a:off x="2007457" y="3132010"/>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Solutions…?</a:t>
          </a:r>
        </a:p>
      </dsp:txBody>
      <dsp:txXfrm>
        <a:off x="2027594" y="3152147"/>
        <a:ext cx="5731595" cy="647240"/>
      </dsp:txXfrm>
    </dsp:sp>
    <dsp:sp modelId="{3B9DD323-C3D8-471F-82B5-4CFEF6E7FA12}">
      <dsp:nvSpPr>
        <dsp:cNvPr id="0" name=""/>
        <dsp:cNvSpPr/>
      </dsp:nvSpPr>
      <dsp:spPr>
        <a:xfrm>
          <a:off x="6273733" y="502267"/>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374282" y="502267"/>
        <a:ext cx="245786" cy="336280"/>
      </dsp:txXfrm>
    </dsp:sp>
    <dsp:sp modelId="{281B5609-5C37-4B78-90AD-653FC6432DDF}">
      <dsp:nvSpPr>
        <dsp:cNvPr id="0" name=""/>
        <dsp:cNvSpPr/>
      </dsp:nvSpPr>
      <dsp:spPr>
        <a:xfrm>
          <a:off x="6775597" y="1285270"/>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876146" y="1285270"/>
        <a:ext cx="245786" cy="336280"/>
      </dsp:txXfrm>
    </dsp:sp>
    <dsp:sp modelId="{6EC2C206-3875-4E4A-AD77-BCCE328B6AD2}">
      <dsp:nvSpPr>
        <dsp:cNvPr id="0" name=""/>
        <dsp:cNvSpPr/>
      </dsp:nvSpPr>
      <dsp:spPr>
        <a:xfrm>
          <a:off x="7277461" y="2056814"/>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378010" y="2056814"/>
        <a:ext cx="245786" cy="336280"/>
      </dsp:txXfrm>
    </dsp:sp>
    <dsp:sp modelId="{51D5634D-3EFF-4232-83CE-F6338B7E8926}">
      <dsp:nvSpPr>
        <dsp:cNvPr id="0" name=""/>
        <dsp:cNvSpPr/>
      </dsp:nvSpPr>
      <dsp:spPr>
        <a:xfrm>
          <a:off x="7779326" y="2847455"/>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879875" y="2847455"/>
        <a:ext cx="245786" cy="3362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2C07D-0A8A-4022-8CA1-E5AE4C0EC5D6}">
      <dsp:nvSpPr>
        <dsp:cNvPr id="0" name=""/>
        <dsp:cNvSpPr/>
      </dsp:nvSpPr>
      <dsp:spPr>
        <a:xfrm>
          <a:off x="548168" y="1827"/>
          <a:ext cx="1606681" cy="803340"/>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What time?</a:t>
          </a:r>
        </a:p>
      </dsp:txBody>
      <dsp:txXfrm>
        <a:off x="571697" y="25356"/>
        <a:ext cx="1559623" cy="756282"/>
      </dsp:txXfrm>
    </dsp:sp>
    <dsp:sp modelId="{3C628D92-0F21-4995-8BEE-3E4F2EBA758E}">
      <dsp:nvSpPr>
        <dsp:cNvPr id="0" name=""/>
        <dsp:cNvSpPr/>
      </dsp:nvSpPr>
      <dsp:spPr>
        <a:xfrm>
          <a:off x="708836" y="805168"/>
          <a:ext cx="160668" cy="602505"/>
        </a:xfrm>
        <a:custGeom>
          <a:avLst/>
          <a:gdLst/>
          <a:ahLst/>
          <a:cxnLst/>
          <a:rect l="0" t="0" r="0" b="0"/>
          <a:pathLst>
            <a:path>
              <a:moveTo>
                <a:pt x="0" y="0"/>
              </a:moveTo>
              <a:lnTo>
                <a:pt x="0" y="602505"/>
              </a:lnTo>
              <a:lnTo>
                <a:pt x="160668" y="60250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2D9B8-E997-4D09-9106-9B43B3196A5C}">
      <dsp:nvSpPr>
        <dsp:cNvPr id="0" name=""/>
        <dsp:cNvSpPr/>
      </dsp:nvSpPr>
      <dsp:spPr>
        <a:xfrm>
          <a:off x="869504" y="1006004"/>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UTC or TAI?</a:t>
          </a:r>
        </a:p>
      </dsp:txBody>
      <dsp:txXfrm>
        <a:off x="893033" y="1029533"/>
        <a:ext cx="1238287" cy="756282"/>
      </dsp:txXfrm>
    </dsp:sp>
    <dsp:sp modelId="{7F9677BA-FE1B-491A-9169-1FC2118E27F7}">
      <dsp:nvSpPr>
        <dsp:cNvPr id="0" name=""/>
        <dsp:cNvSpPr/>
      </dsp:nvSpPr>
      <dsp:spPr>
        <a:xfrm>
          <a:off x="708836" y="805168"/>
          <a:ext cx="160668" cy="1606681"/>
        </a:xfrm>
        <a:custGeom>
          <a:avLst/>
          <a:gdLst/>
          <a:ahLst/>
          <a:cxnLst/>
          <a:rect l="0" t="0" r="0" b="0"/>
          <a:pathLst>
            <a:path>
              <a:moveTo>
                <a:pt x="0" y="0"/>
              </a:moveTo>
              <a:lnTo>
                <a:pt x="0" y="1606681"/>
              </a:lnTo>
              <a:lnTo>
                <a:pt x="160668" y="160668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8482D3-909B-4E4F-B021-4E8FB053D859}">
      <dsp:nvSpPr>
        <dsp:cNvPr id="0" name=""/>
        <dsp:cNvSpPr/>
      </dsp:nvSpPr>
      <dsp:spPr>
        <a:xfrm>
          <a:off x="869504" y="2010180"/>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Leap seconds?</a:t>
          </a:r>
        </a:p>
      </dsp:txBody>
      <dsp:txXfrm>
        <a:off x="893033" y="2033709"/>
        <a:ext cx="1238287" cy="756282"/>
      </dsp:txXfrm>
    </dsp:sp>
    <dsp:sp modelId="{04B3F7FF-6D57-4E6E-B403-CC3A2640B4B0}">
      <dsp:nvSpPr>
        <dsp:cNvPr id="0" name=""/>
        <dsp:cNvSpPr/>
      </dsp:nvSpPr>
      <dsp:spPr>
        <a:xfrm>
          <a:off x="708836" y="805168"/>
          <a:ext cx="160668" cy="2610857"/>
        </a:xfrm>
        <a:custGeom>
          <a:avLst/>
          <a:gdLst/>
          <a:ahLst/>
          <a:cxnLst/>
          <a:rect l="0" t="0" r="0" b="0"/>
          <a:pathLst>
            <a:path>
              <a:moveTo>
                <a:pt x="0" y="0"/>
              </a:moveTo>
              <a:lnTo>
                <a:pt x="0" y="2610857"/>
              </a:lnTo>
              <a:lnTo>
                <a:pt x="160668" y="261085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864625-04D4-4E68-94F5-B13FC4627171}">
      <dsp:nvSpPr>
        <dsp:cNvPr id="0" name=""/>
        <dsp:cNvSpPr/>
      </dsp:nvSpPr>
      <dsp:spPr>
        <a:xfrm>
          <a:off x="869504" y="3014356"/>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Daylight saving?</a:t>
          </a:r>
        </a:p>
      </dsp:txBody>
      <dsp:txXfrm>
        <a:off x="893033" y="3037885"/>
        <a:ext cx="1238287" cy="756282"/>
      </dsp:txXfrm>
    </dsp:sp>
    <dsp:sp modelId="{83D6A213-008D-4457-A691-AD1F164FF2EF}">
      <dsp:nvSpPr>
        <dsp:cNvPr id="0" name=""/>
        <dsp:cNvSpPr/>
      </dsp:nvSpPr>
      <dsp:spPr>
        <a:xfrm>
          <a:off x="2556520" y="1827"/>
          <a:ext cx="1606681" cy="803340"/>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What date?</a:t>
          </a:r>
        </a:p>
      </dsp:txBody>
      <dsp:txXfrm>
        <a:off x="2580049" y="25356"/>
        <a:ext cx="1559623" cy="756282"/>
      </dsp:txXfrm>
    </dsp:sp>
    <dsp:sp modelId="{FF4BFA96-2151-41AF-9545-89F8BE093F5F}">
      <dsp:nvSpPr>
        <dsp:cNvPr id="0" name=""/>
        <dsp:cNvSpPr/>
      </dsp:nvSpPr>
      <dsp:spPr>
        <a:xfrm>
          <a:off x="2717188" y="805168"/>
          <a:ext cx="160668" cy="602505"/>
        </a:xfrm>
        <a:custGeom>
          <a:avLst/>
          <a:gdLst/>
          <a:ahLst/>
          <a:cxnLst/>
          <a:rect l="0" t="0" r="0" b="0"/>
          <a:pathLst>
            <a:path>
              <a:moveTo>
                <a:pt x="0" y="0"/>
              </a:moveTo>
              <a:lnTo>
                <a:pt x="0" y="602505"/>
              </a:lnTo>
              <a:lnTo>
                <a:pt x="160668" y="60250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09D18-FE05-415A-B3D5-4D7B7574ADD9}">
      <dsp:nvSpPr>
        <dsp:cNvPr id="0" name=""/>
        <dsp:cNvSpPr/>
      </dsp:nvSpPr>
      <dsp:spPr>
        <a:xfrm>
          <a:off x="2877856" y="1006004"/>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Day/ </a:t>
          </a:r>
          <a:br>
            <a:rPr lang="en-GB" sz="1400" kern="1200" dirty="0"/>
          </a:br>
          <a:r>
            <a:rPr lang="en-GB" sz="1400" kern="1200" dirty="0"/>
            <a:t>Month/ </a:t>
          </a:r>
          <a:br>
            <a:rPr lang="en-GB" sz="1400" kern="1200" dirty="0"/>
          </a:br>
          <a:r>
            <a:rPr lang="en-GB" sz="1400" kern="1200" dirty="0"/>
            <a:t>Year</a:t>
          </a:r>
        </a:p>
      </dsp:txBody>
      <dsp:txXfrm>
        <a:off x="2901385" y="1029533"/>
        <a:ext cx="1238287" cy="756282"/>
      </dsp:txXfrm>
    </dsp:sp>
    <dsp:sp modelId="{0A9C695E-A154-4BD8-B90C-AF9BDEB07A1A}">
      <dsp:nvSpPr>
        <dsp:cNvPr id="0" name=""/>
        <dsp:cNvSpPr/>
      </dsp:nvSpPr>
      <dsp:spPr>
        <a:xfrm>
          <a:off x="2717188" y="805168"/>
          <a:ext cx="160668" cy="1606681"/>
        </a:xfrm>
        <a:custGeom>
          <a:avLst/>
          <a:gdLst/>
          <a:ahLst/>
          <a:cxnLst/>
          <a:rect l="0" t="0" r="0" b="0"/>
          <a:pathLst>
            <a:path>
              <a:moveTo>
                <a:pt x="0" y="0"/>
              </a:moveTo>
              <a:lnTo>
                <a:pt x="0" y="1606681"/>
              </a:lnTo>
              <a:lnTo>
                <a:pt x="160668" y="160668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DD05A-8B2F-4508-80AC-98ED78CC072D}">
      <dsp:nvSpPr>
        <dsp:cNvPr id="0" name=""/>
        <dsp:cNvSpPr/>
      </dsp:nvSpPr>
      <dsp:spPr>
        <a:xfrm>
          <a:off x="2877856" y="2010180"/>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(Modified) Julian Date?</a:t>
          </a:r>
        </a:p>
      </dsp:txBody>
      <dsp:txXfrm>
        <a:off x="2901385" y="2033709"/>
        <a:ext cx="1238287" cy="756282"/>
      </dsp:txXfrm>
    </dsp:sp>
    <dsp:sp modelId="{1019E680-D647-4315-A44C-F5C8C8A785CC}">
      <dsp:nvSpPr>
        <dsp:cNvPr id="0" name=""/>
        <dsp:cNvSpPr/>
      </dsp:nvSpPr>
      <dsp:spPr>
        <a:xfrm>
          <a:off x="2717188" y="805168"/>
          <a:ext cx="160668" cy="2610857"/>
        </a:xfrm>
        <a:custGeom>
          <a:avLst/>
          <a:gdLst/>
          <a:ahLst/>
          <a:cxnLst/>
          <a:rect l="0" t="0" r="0" b="0"/>
          <a:pathLst>
            <a:path>
              <a:moveTo>
                <a:pt x="0" y="0"/>
              </a:moveTo>
              <a:lnTo>
                <a:pt x="0" y="2610857"/>
              </a:lnTo>
              <a:lnTo>
                <a:pt x="160668" y="261085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73742A-FB4A-4E4C-9991-868013ECC8A4}">
      <dsp:nvSpPr>
        <dsp:cNvPr id="0" name=""/>
        <dsp:cNvSpPr/>
      </dsp:nvSpPr>
      <dsp:spPr>
        <a:xfrm>
          <a:off x="2877856" y="3014356"/>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Leap years?</a:t>
          </a:r>
        </a:p>
      </dsp:txBody>
      <dsp:txXfrm>
        <a:off x="2901385" y="3037885"/>
        <a:ext cx="1238287" cy="756282"/>
      </dsp:txXfrm>
    </dsp:sp>
    <dsp:sp modelId="{4BB9F3B7-C114-4C61-8FA3-44FFBA9B2643}">
      <dsp:nvSpPr>
        <dsp:cNvPr id="0" name=""/>
        <dsp:cNvSpPr/>
      </dsp:nvSpPr>
      <dsp:spPr>
        <a:xfrm>
          <a:off x="4564872" y="1827"/>
          <a:ext cx="1606681" cy="803340"/>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What path?</a:t>
          </a:r>
        </a:p>
      </dsp:txBody>
      <dsp:txXfrm>
        <a:off x="4588401" y="25356"/>
        <a:ext cx="1559623" cy="756282"/>
      </dsp:txXfrm>
    </dsp:sp>
    <dsp:sp modelId="{DCFED503-6BCF-4FEE-AC68-3C88B0F95DE4}">
      <dsp:nvSpPr>
        <dsp:cNvPr id="0" name=""/>
        <dsp:cNvSpPr/>
      </dsp:nvSpPr>
      <dsp:spPr>
        <a:xfrm>
          <a:off x="4725540" y="805168"/>
          <a:ext cx="160668" cy="602505"/>
        </a:xfrm>
        <a:custGeom>
          <a:avLst/>
          <a:gdLst/>
          <a:ahLst/>
          <a:cxnLst/>
          <a:rect l="0" t="0" r="0" b="0"/>
          <a:pathLst>
            <a:path>
              <a:moveTo>
                <a:pt x="0" y="0"/>
              </a:moveTo>
              <a:lnTo>
                <a:pt x="0" y="602505"/>
              </a:lnTo>
              <a:lnTo>
                <a:pt x="160668" y="60250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4BDAA-D307-4AD2-8074-4F75631AA2C9}">
      <dsp:nvSpPr>
        <dsp:cNvPr id="0" name=""/>
        <dsp:cNvSpPr/>
      </dsp:nvSpPr>
      <dsp:spPr>
        <a:xfrm>
          <a:off x="4886209" y="1006004"/>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Tropospheric correction?</a:t>
          </a:r>
        </a:p>
      </dsp:txBody>
      <dsp:txXfrm>
        <a:off x="4909738" y="1029533"/>
        <a:ext cx="1238287" cy="756282"/>
      </dsp:txXfrm>
    </dsp:sp>
    <dsp:sp modelId="{EE92C358-3254-41C5-8065-3083562FD162}">
      <dsp:nvSpPr>
        <dsp:cNvPr id="0" name=""/>
        <dsp:cNvSpPr/>
      </dsp:nvSpPr>
      <dsp:spPr>
        <a:xfrm>
          <a:off x="4725540" y="805168"/>
          <a:ext cx="160668" cy="1606681"/>
        </a:xfrm>
        <a:custGeom>
          <a:avLst/>
          <a:gdLst/>
          <a:ahLst/>
          <a:cxnLst/>
          <a:rect l="0" t="0" r="0" b="0"/>
          <a:pathLst>
            <a:path>
              <a:moveTo>
                <a:pt x="0" y="0"/>
              </a:moveTo>
              <a:lnTo>
                <a:pt x="0" y="1606681"/>
              </a:lnTo>
              <a:lnTo>
                <a:pt x="160668" y="160668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68009-B92B-4696-8C59-45DEFD428751}">
      <dsp:nvSpPr>
        <dsp:cNvPr id="0" name=""/>
        <dsp:cNvSpPr/>
      </dsp:nvSpPr>
      <dsp:spPr>
        <a:xfrm>
          <a:off x="4886209" y="2010180"/>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Ground conductivity correction?</a:t>
          </a:r>
        </a:p>
      </dsp:txBody>
      <dsp:txXfrm>
        <a:off x="4909738" y="2033709"/>
        <a:ext cx="1238287" cy="756282"/>
      </dsp:txXfrm>
    </dsp:sp>
    <dsp:sp modelId="{F13466E5-DEB2-4693-B2D9-529DB4264447}">
      <dsp:nvSpPr>
        <dsp:cNvPr id="0" name=""/>
        <dsp:cNvSpPr/>
      </dsp:nvSpPr>
      <dsp:spPr>
        <a:xfrm>
          <a:off x="4725540" y="805168"/>
          <a:ext cx="160668" cy="2610857"/>
        </a:xfrm>
        <a:custGeom>
          <a:avLst/>
          <a:gdLst/>
          <a:ahLst/>
          <a:cxnLst/>
          <a:rect l="0" t="0" r="0" b="0"/>
          <a:pathLst>
            <a:path>
              <a:moveTo>
                <a:pt x="0" y="0"/>
              </a:moveTo>
              <a:lnTo>
                <a:pt x="0" y="2610857"/>
              </a:lnTo>
              <a:lnTo>
                <a:pt x="160668" y="261085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C1ED76-679D-4067-A76F-6246C354D8DF}">
      <dsp:nvSpPr>
        <dsp:cNvPr id="0" name=""/>
        <dsp:cNvSpPr/>
      </dsp:nvSpPr>
      <dsp:spPr>
        <a:xfrm>
          <a:off x="4886209" y="3014356"/>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Planned maintenance?</a:t>
          </a:r>
        </a:p>
      </dsp:txBody>
      <dsp:txXfrm>
        <a:off x="4909738" y="3037885"/>
        <a:ext cx="1238287" cy="756282"/>
      </dsp:txXfrm>
    </dsp:sp>
    <dsp:sp modelId="{48131110-338C-4F71-9603-01594C0B9F67}">
      <dsp:nvSpPr>
        <dsp:cNvPr id="0" name=""/>
        <dsp:cNvSpPr/>
      </dsp:nvSpPr>
      <dsp:spPr>
        <a:xfrm>
          <a:off x="6573224" y="1827"/>
          <a:ext cx="1606681" cy="803340"/>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What else?</a:t>
          </a:r>
        </a:p>
      </dsp:txBody>
      <dsp:txXfrm>
        <a:off x="6596753" y="25356"/>
        <a:ext cx="1559623" cy="756282"/>
      </dsp:txXfrm>
    </dsp:sp>
    <dsp:sp modelId="{9EF0D2FD-92E8-472D-AC70-D3871F074A59}">
      <dsp:nvSpPr>
        <dsp:cNvPr id="0" name=""/>
        <dsp:cNvSpPr/>
      </dsp:nvSpPr>
      <dsp:spPr>
        <a:xfrm>
          <a:off x="6733893" y="805168"/>
          <a:ext cx="160668" cy="602505"/>
        </a:xfrm>
        <a:custGeom>
          <a:avLst/>
          <a:gdLst/>
          <a:ahLst/>
          <a:cxnLst/>
          <a:rect l="0" t="0" r="0" b="0"/>
          <a:pathLst>
            <a:path>
              <a:moveTo>
                <a:pt x="0" y="0"/>
              </a:moveTo>
              <a:lnTo>
                <a:pt x="0" y="602505"/>
              </a:lnTo>
              <a:lnTo>
                <a:pt x="160668" y="60250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AF517B-0F26-440C-A039-11687DD299A0}">
      <dsp:nvSpPr>
        <dsp:cNvPr id="0" name=""/>
        <dsp:cNvSpPr/>
      </dsp:nvSpPr>
      <dsp:spPr>
        <a:xfrm>
          <a:off x="6894561" y="1006004"/>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Encryption?</a:t>
          </a:r>
        </a:p>
      </dsp:txBody>
      <dsp:txXfrm>
        <a:off x="6918090" y="1029533"/>
        <a:ext cx="1238287" cy="756282"/>
      </dsp:txXfrm>
    </dsp:sp>
    <dsp:sp modelId="{6A7380CC-C195-4216-8BB0-E002842358A1}">
      <dsp:nvSpPr>
        <dsp:cNvPr id="0" name=""/>
        <dsp:cNvSpPr/>
      </dsp:nvSpPr>
      <dsp:spPr>
        <a:xfrm>
          <a:off x="6733893" y="805168"/>
          <a:ext cx="160668" cy="1606681"/>
        </a:xfrm>
        <a:custGeom>
          <a:avLst/>
          <a:gdLst/>
          <a:ahLst/>
          <a:cxnLst/>
          <a:rect l="0" t="0" r="0" b="0"/>
          <a:pathLst>
            <a:path>
              <a:moveTo>
                <a:pt x="0" y="0"/>
              </a:moveTo>
              <a:lnTo>
                <a:pt x="0" y="1606681"/>
              </a:lnTo>
              <a:lnTo>
                <a:pt x="160668" y="160668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1DE85A-EDB3-43CB-AAEE-FE7AE215687A}">
      <dsp:nvSpPr>
        <dsp:cNvPr id="0" name=""/>
        <dsp:cNvSpPr/>
      </dsp:nvSpPr>
      <dsp:spPr>
        <a:xfrm>
          <a:off x="6894561" y="2010180"/>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Assurance?</a:t>
          </a:r>
        </a:p>
      </dsp:txBody>
      <dsp:txXfrm>
        <a:off x="6918090" y="2033709"/>
        <a:ext cx="1238287" cy="756282"/>
      </dsp:txXfrm>
    </dsp:sp>
    <dsp:sp modelId="{2FE88805-0DB3-4D31-95C5-E19620EAA9DB}">
      <dsp:nvSpPr>
        <dsp:cNvPr id="0" name=""/>
        <dsp:cNvSpPr/>
      </dsp:nvSpPr>
      <dsp:spPr>
        <a:xfrm>
          <a:off x="6733893" y="805168"/>
          <a:ext cx="160668" cy="2610857"/>
        </a:xfrm>
        <a:custGeom>
          <a:avLst/>
          <a:gdLst/>
          <a:ahLst/>
          <a:cxnLst/>
          <a:rect l="0" t="0" r="0" b="0"/>
          <a:pathLst>
            <a:path>
              <a:moveTo>
                <a:pt x="0" y="0"/>
              </a:moveTo>
              <a:lnTo>
                <a:pt x="0" y="2610857"/>
              </a:lnTo>
              <a:lnTo>
                <a:pt x="160668" y="261085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AB212E-4C95-4441-BEF2-DC89E7DD7012}">
      <dsp:nvSpPr>
        <dsp:cNvPr id="0" name=""/>
        <dsp:cNvSpPr/>
      </dsp:nvSpPr>
      <dsp:spPr>
        <a:xfrm>
          <a:off x="6894561" y="3014356"/>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dirty="0"/>
            <a:t>What have we forgotten?</a:t>
          </a:r>
        </a:p>
      </dsp:txBody>
      <dsp:txXfrm>
        <a:off x="6918090" y="3037885"/>
        <a:ext cx="1238287" cy="7562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CC647-A45C-4792-A310-9AF6BA062EA5}">
      <dsp:nvSpPr>
        <dsp:cNvPr id="0" name=""/>
        <dsp:cNvSpPr/>
      </dsp:nvSpPr>
      <dsp:spPr>
        <a:xfrm>
          <a:off x="548168" y="1827"/>
          <a:ext cx="1606681" cy="803340"/>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Lifetime</a:t>
          </a:r>
        </a:p>
      </dsp:txBody>
      <dsp:txXfrm>
        <a:off x="571697" y="25356"/>
        <a:ext cx="1559623" cy="756282"/>
      </dsp:txXfrm>
    </dsp:sp>
    <dsp:sp modelId="{581DE702-3BFE-4D05-B22D-504CD79B6817}">
      <dsp:nvSpPr>
        <dsp:cNvPr id="0" name=""/>
        <dsp:cNvSpPr/>
      </dsp:nvSpPr>
      <dsp:spPr>
        <a:xfrm>
          <a:off x="708836" y="805168"/>
          <a:ext cx="160668" cy="602505"/>
        </a:xfrm>
        <a:custGeom>
          <a:avLst/>
          <a:gdLst/>
          <a:ahLst/>
          <a:cxnLst/>
          <a:rect l="0" t="0" r="0" b="0"/>
          <a:pathLst>
            <a:path>
              <a:moveTo>
                <a:pt x="0" y="0"/>
              </a:moveTo>
              <a:lnTo>
                <a:pt x="0" y="602505"/>
              </a:lnTo>
              <a:lnTo>
                <a:pt x="160668" y="60250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47F991-CED3-4DF8-A415-47C627163704}">
      <dsp:nvSpPr>
        <dsp:cNvPr id="0" name=""/>
        <dsp:cNvSpPr/>
      </dsp:nvSpPr>
      <dsp:spPr>
        <a:xfrm>
          <a:off x="869504" y="1006004"/>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A few years?</a:t>
          </a:r>
        </a:p>
      </dsp:txBody>
      <dsp:txXfrm>
        <a:off x="893033" y="1029533"/>
        <a:ext cx="1238287" cy="756282"/>
      </dsp:txXfrm>
    </dsp:sp>
    <dsp:sp modelId="{BEBB65DB-1C39-4C29-8082-4986A743AC53}">
      <dsp:nvSpPr>
        <dsp:cNvPr id="0" name=""/>
        <dsp:cNvSpPr/>
      </dsp:nvSpPr>
      <dsp:spPr>
        <a:xfrm>
          <a:off x="708836" y="805168"/>
          <a:ext cx="160668" cy="1606681"/>
        </a:xfrm>
        <a:custGeom>
          <a:avLst/>
          <a:gdLst/>
          <a:ahLst/>
          <a:cxnLst/>
          <a:rect l="0" t="0" r="0" b="0"/>
          <a:pathLst>
            <a:path>
              <a:moveTo>
                <a:pt x="0" y="0"/>
              </a:moveTo>
              <a:lnTo>
                <a:pt x="0" y="1606681"/>
              </a:lnTo>
              <a:lnTo>
                <a:pt x="160668" y="160668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D5070-39B4-405C-BBC0-870AE3E94969}">
      <dsp:nvSpPr>
        <dsp:cNvPr id="0" name=""/>
        <dsp:cNvSpPr/>
      </dsp:nvSpPr>
      <dsp:spPr>
        <a:xfrm>
          <a:off x="869504" y="2010180"/>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A couple of decades?</a:t>
          </a:r>
        </a:p>
      </dsp:txBody>
      <dsp:txXfrm>
        <a:off x="893033" y="2033709"/>
        <a:ext cx="1238287" cy="756282"/>
      </dsp:txXfrm>
    </dsp:sp>
    <dsp:sp modelId="{9D0CE3F2-8236-4181-888E-94C9FCCE0E0F}">
      <dsp:nvSpPr>
        <dsp:cNvPr id="0" name=""/>
        <dsp:cNvSpPr/>
      </dsp:nvSpPr>
      <dsp:spPr>
        <a:xfrm>
          <a:off x="708836" y="805168"/>
          <a:ext cx="160668" cy="2610857"/>
        </a:xfrm>
        <a:custGeom>
          <a:avLst/>
          <a:gdLst/>
          <a:ahLst/>
          <a:cxnLst/>
          <a:rect l="0" t="0" r="0" b="0"/>
          <a:pathLst>
            <a:path>
              <a:moveTo>
                <a:pt x="0" y="0"/>
              </a:moveTo>
              <a:lnTo>
                <a:pt x="0" y="2610857"/>
              </a:lnTo>
              <a:lnTo>
                <a:pt x="160668" y="261085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9D24A-1258-4C6C-A0CF-6091AA540FC8}">
      <dsp:nvSpPr>
        <dsp:cNvPr id="0" name=""/>
        <dsp:cNvSpPr/>
      </dsp:nvSpPr>
      <dsp:spPr>
        <a:xfrm>
          <a:off x="869504" y="3014356"/>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Indefinite?</a:t>
          </a:r>
        </a:p>
      </dsp:txBody>
      <dsp:txXfrm>
        <a:off x="893033" y="3037885"/>
        <a:ext cx="1238287" cy="756282"/>
      </dsp:txXfrm>
    </dsp:sp>
    <dsp:sp modelId="{6BD168F8-4035-49FA-99EB-DA4A08A56065}">
      <dsp:nvSpPr>
        <dsp:cNvPr id="0" name=""/>
        <dsp:cNvSpPr/>
      </dsp:nvSpPr>
      <dsp:spPr>
        <a:xfrm>
          <a:off x="2556520" y="1827"/>
          <a:ext cx="1606681" cy="803340"/>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Cost</a:t>
          </a:r>
        </a:p>
      </dsp:txBody>
      <dsp:txXfrm>
        <a:off x="2580049" y="25356"/>
        <a:ext cx="1559623" cy="756282"/>
      </dsp:txXfrm>
    </dsp:sp>
    <dsp:sp modelId="{D66242E3-9E16-4DDB-87A0-B8B20C660E8E}">
      <dsp:nvSpPr>
        <dsp:cNvPr id="0" name=""/>
        <dsp:cNvSpPr/>
      </dsp:nvSpPr>
      <dsp:spPr>
        <a:xfrm>
          <a:off x="2717188" y="805168"/>
          <a:ext cx="160668" cy="602505"/>
        </a:xfrm>
        <a:custGeom>
          <a:avLst/>
          <a:gdLst/>
          <a:ahLst/>
          <a:cxnLst/>
          <a:rect l="0" t="0" r="0" b="0"/>
          <a:pathLst>
            <a:path>
              <a:moveTo>
                <a:pt x="0" y="0"/>
              </a:moveTo>
              <a:lnTo>
                <a:pt x="0" y="602505"/>
              </a:lnTo>
              <a:lnTo>
                <a:pt x="160668" y="60250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3E6C7-1419-4752-A0CF-AA7EDB20C4B6}">
      <dsp:nvSpPr>
        <dsp:cNvPr id="0" name=""/>
        <dsp:cNvSpPr/>
      </dsp:nvSpPr>
      <dsp:spPr>
        <a:xfrm>
          <a:off x="2877856" y="1006004"/>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How much?</a:t>
          </a:r>
        </a:p>
      </dsp:txBody>
      <dsp:txXfrm>
        <a:off x="2901385" y="1029533"/>
        <a:ext cx="1238287" cy="756282"/>
      </dsp:txXfrm>
    </dsp:sp>
    <dsp:sp modelId="{65DC3517-C472-4D40-84B3-B798E02D0F3C}">
      <dsp:nvSpPr>
        <dsp:cNvPr id="0" name=""/>
        <dsp:cNvSpPr/>
      </dsp:nvSpPr>
      <dsp:spPr>
        <a:xfrm>
          <a:off x="2717188" y="805168"/>
          <a:ext cx="160668" cy="1606681"/>
        </a:xfrm>
        <a:custGeom>
          <a:avLst/>
          <a:gdLst/>
          <a:ahLst/>
          <a:cxnLst/>
          <a:rect l="0" t="0" r="0" b="0"/>
          <a:pathLst>
            <a:path>
              <a:moveTo>
                <a:pt x="0" y="0"/>
              </a:moveTo>
              <a:lnTo>
                <a:pt x="0" y="1606681"/>
              </a:lnTo>
              <a:lnTo>
                <a:pt x="160668" y="160668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9AFCD1-82A4-4650-8159-31A667113FE2}">
      <dsp:nvSpPr>
        <dsp:cNvPr id="0" name=""/>
        <dsp:cNvSpPr/>
      </dsp:nvSpPr>
      <dsp:spPr>
        <a:xfrm>
          <a:off x="2877856" y="2010180"/>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Government?</a:t>
          </a:r>
        </a:p>
      </dsp:txBody>
      <dsp:txXfrm>
        <a:off x="2901385" y="2033709"/>
        <a:ext cx="1238287" cy="756282"/>
      </dsp:txXfrm>
    </dsp:sp>
    <dsp:sp modelId="{1BF56C18-820C-41BF-A80A-FBE4336871F7}">
      <dsp:nvSpPr>
        <dsp:cNvPr id="0" name=""/>
        <dsp:cNvSpPr/>
      </dsp:nvSpPr>
      <dsp:spPr>
        <a:xfrm>
          <a:off x="2717188" y="805168"/>
          <a:ext cx="160668" cy="2610857"/>
        </a:xfrm>
        <a:custGeom>
          <a:avLst/>
          <a:gdLst/>
          <a:ahLst/>
          <a:cxnLst/>
          <a:rect l="0" t="0" r="0" b="0"/>
          <a:pathLst>
            <a:path>
              <a:moveTo>
                <a:pt x="0" y="0"/>
              </a:moveTo>
              <a:lnTo>
                <a:pt x="0" y="2610857"/>
              </a:lnTo>
              <a:lnTo>
                <a:pt x="160668" y="261085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5379F3-08C9-438B-B798-EC7B143AEBD3}">
      <dsp:nvSpPr>
        <dsp:cNvPr id="0" name=""/>
        <dsp:cNvSpPr/>
      </dsp:nvSpPr>
      <dsp:spPr>
        <a:xfrm>
          <a:off x="2877856" y="3014356"/>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Users</a:t>
          </a:r>
          <a:r>
            <a:rPr lang="en-GB" sz="1500" kern="1200" dirty="0"/>
            <a:t>?</a:t>
          </a:r>
        </a:p>
      </dsp:txBody>
      <dsp:txXfrm>
        <a:off x="2901385" y="3037885"/>
        <a:ext cx="1238287" cy="756282"/>
      </dsp:txXfrm>
    </dsp:sp>
    <dsp:sp modelId="{979ABDE3-942E-4F2C-B0EF-9A8358C3EA64}">
      <dsp:nvSpPr>
        <dsp:cNvPr id="0" name=""/>
        <dsp:cNvSpPr/>
      </dsp:nvSpPr>
      <dsp:spPr>
        <a:xfrm>
          <a:off x="4564872" y="1827"/>
          <a:ext cx="1606681" cy="803340"/>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Users</a:t>
          </a:r>
        </a:p>
      </dsp:txBody>
      <dsp:txXfrm>
        <a:off x="4588401" y="25356"/>
        <a:ext cx="1559623" cy="756282"/>
      </dsp:txXfrm>
    </dsp:sp>
    <dsp:sp modelId="{244BD51D-DCF5-4CCB-876E-96C1ED14AA9B}">
      <dsp:nvSpPr>
        <dsp:cNvPr id="0" name=""/>
        <dsp:cNvSpPr/>
      </dsp:nvSpPr>
      <dsp:spPr>
        <a:xfrm>
          <a:off x="4725540" y="805168"/>
          <a:ext cx="160668" cy="602505"/>
        </a:xfrm>
        <a:custGeom>
          <a:avLst/>
          <a:gdLst/>
          <a:ahLst/>
          <a:cxnLst/>
          <a:rect l="0" t="0" r="0" b="0"/>
          <a:pathLst>
            <a:path>
              <a:moveTo>
                <a:pt x="0" y="0"/>
              </a:moveTo>
              <a:lnTo>
                <a:pt x="0" y="602505"/>
              </a:lnTo>
              <a:lnTo>
                <a:pt x="160668" y="60250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3AE044-E475-4119-A712-E0893FD1F423}">
      <dsp:nvSpPr>
        <dsp:cNvPr id="0" name=""/>
        <dsp:cNvSpPr/>
      </dsp:nvSpPr>
      <dsp:spPr>
        <a:xfrm>
          <a:off x="4886209" y="1006004"/>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Open to all?</a:t>
          </a:r>
        </a:p>
      </dsp:txBody>
      <dsp:txXfrm>
        <a:off x="4909738" y="1029533"/>
        <a:ext cx="1238287" cy="756282"/>
      </dsp:txXfrm>
    </dsp:sp>
    <dsp:sp modelId="{313DB2F0-B40B-4B55-A133-1FED3F6F753D}">
      <dsp:nvSpPr>
        <dsp:cNvPr id="0" name=""/>
        <dsp:cNvSpPr/>
      </dsp:nvSpPr>
      <dsp:spPr>
        <a:xfrm>
          <a:off x="4725540" y="805168"/>
          <a:ext cx="160668" cy="1606681"/>
        </a:xfrm>
        <a:custGeom>
          <a:avLst/>
          <a:gdLst/>
          <a:ahLst/>
          <a:cxnLst/>
          <a:rect l="0" t="0" r="0" b="0"/>
          <a:pathLst>
            <a:path>
              <a:moveTo>
                <a:pt x="0" y="0"/>
              </a:moveTo>
              <a:lnTo>
                <a:pt x="0" y="1606681"/>
              </a:lnTo>
              <a:lnTo>
                <a:pt x="160668" y="160668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260B45-757E-45A4-8918-508747CE1198}">
      <dsp:nvSpPr>
        <dsp:cNvPr id="0" name=""/>
        <dsp:cNvSpPr/>
      </dsp:nvSpPr>
      <dsp:spPr>
        <a:xfrm>
          <a:off x="4886209" y="2010180"/>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Fee for higher accuracy?</a:t>
          </a:r>
        </a:p>
      </dsp:txBody>
      <dsp:txXfrm>
        <a:off x="4909738" y="2033709"/>
        <a:ext cx="1238287" cy="756282"/>
      </dsp:txXfrm>
    </dsp:sp>
    <dsp:sp modelId="{95F50ADA-131A-4A80-BCA5-FE8D48AD7089}">
      <dsp:nvSpPr>
        <dsp:cNvPr id="0" name=""/>
        <dsp:cNvSpPr/>
      </dsp:nvSpPr>
      <dsp:spPr>
        <a:xfrm>
          <a:off x="4725540" y="805168"/>
          <a:ext cx="160668" cy="2610857"/>
        </a:xfrm>
        <a:custGeom>
          <a:avLst/>
          <a:gdLst/>
          <a:ahLst/>
          <a:cxnLst/>
          <a:rect l="0" t="0" r="0" b="0"/>
          <a:pathLst>
            <a:path>
              <a:moveTo>
                <a:pt x="0" y="0"/>
              </a:moveTo>
              <a:lnTo>
                <a:pt x="0" y="2610857"/>
              </a:lnTo>
              <a:lnTo>
                <a:pt x="160668" y="261085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05F318-61D4-4434-9A66-AE6842AE9CC2}">
      <dsp:nvSpPr>
        <dsp:cNvPr id="0" name=""/>
        <dsp:cNvSpPr/>
      </dsp:nvSpPr>
      <dsp:spPr>
        <a:xfrm>
          <a:off x="4886209" y="3014356"/>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Fee for assurance?</a:t>
          </a:r>
        </a:p>
      </dsp:txBody>
      <dsp:txXfrm>
        <a:off x="4909738" y="3037885"/>
        <a:ext cx="1238287" cy="756282"/>
      </dsp:txXfrm>
    </dsp:sp>
    <dsp:sp modelId="{43DDD5AA-B093-4CCE-99E8-CD9D13E154B1}">
      <dsp:nvSpPr>
        <dsp:cNvPr id="0" name=""/>
        <dsp:cNvSpPr/>
      </dsp:nvSpPr>
      <dsp:spPr>
        <a:xfrm>
          <a:off x="6573224" y="1827"/>
          <a:ext cx="1606681" cy="803340"/>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Operator</a:t>
          </a:r>
        </a:p>
      </dsp:txBody>
      <dsp:txXfrm>
        <a:off x="6596753" y="25356"/>
        <a:ext cx="1559623" cy="756282"/>
      </dsp:txXfrm>
    </dsp:sp>
    <dsp:sp modelId="{64A6A455-AE8D-45FE-9EC4-50DB54530927}">
      <dsp:nvSpPr>
        <dsp:cNvPr id="0" name=""/>
        <dsp:cNvSpPr/>
      </dsp:nvSpPr>
      <dsp:spPr>
        <a:xfrm>
          <a:off x="6733893" y="805168"/>
          <a:ext cx="160668" cy="602505"/>
        </a:xfrm>
        <a:custGeom>
          <a:avLst/>
          <a:gdLst/>
          <a:ahLst/>
          <a:cxnLst/>
          <a:rect l="0" t="0" r="0" b="0"/>
          <a:pathLst>
            <a:path>
              <a:moveTo>
                <a:pt x="0" y="0"/>
              </a:moveTo>
              <a:lnTo>
                <a:pt x="0" y="602505"/>
              </a:lnTo>
              <a:lnTo>
                <a:pt x="160668" y="60250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B92775-0153-4903-9D85-CA308346BBC4}">
      <dsp:nvSpPr>
        <dsp:cNvPr id="0" name=""/>
        <dsp:cNvSpPr/>
      </dsp:nvSpPr>
      <dsp:spPr>
        <a:xfrm>
          <a:off x="6894561" y="1006004"/>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BBC, Arqiva, NPL, …?</a:t>
          </a:r>
        </a:p>
      </dsp:txBody>
      <dsp:txXfrm>
        <a:off x="6918090" y="1029533"/>
        <a:ext cx="1238287" cy="756282"/>
      </dsp:txXfrm>
    </dsp:sp>
    <dsp:sp modelId="{EC0D4B2F-816A-4746-925A-AA42C330F9DD}">
      <dsp:nvSpPr>
        <dsp:cNvPr id="0" name=""/>
        <dsp:cNvSpPr/>
      </dsp:nvSpPr>
      <dsp:spPr>
        <a:xfrm>
          <a:off x="6733893" y="805168"/>
          <a:ext cx="160668" cy="1606681"/>
        </a:xfrm>
        <a:custGeom>
          <a:avLst/>
          <a:gdLst/>
          <a:ahLst/>
          <a:cxnLst/>
          <a:rect l="0" t="0" r="0" b="0"/>
          <a:pathLst>
            <a:path>
              <a:moveTo>
                <a:pt x="0" y="0"/>
              </a:moveTo>
              <a:lnTo>
                <a:pt x="0" y="1606681"/>
              </a:lnTo>
              <a:lnTo>
                <a:pt x="160668" y="160668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DBD8D-7375-4CEF-87DD-D3B84732014D}">
      <dsp:nvSpPr>
        <dsp:cNvPr id="0" name=""/>
        <dsp:cNvSpPr/>
      </dsp:nvSpPr>
      <dsp:spPr>
        <a:xfrm>
          <a:off x="6894561" y="2010180"/>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Monitoring?</a:t>
          </a:r>
        </a:p>
      </dsp:txBody>
      <dsp:txXfrm>
        <a:off x="6918090" y="2033709"/>
        <a:ext cx="1238287" cy="756282"/>
      </dsp:txXfrm>
    </dsp:sp>
    <dsp:sp modelId="{2AF9B794-322C-469A-A35D-BFF55B8E0936}">
      <dsp:nvSpPr>
        <dsp:cNvPr id="0" name=""/>
        <dsp:cNvSpPr/>
      </dsp:nvSpPr>
      <dsp:spPr>
        <a:xfrm>
          <a:off x="6733893" y="805168"/>
          <a:ext cx="160668" cy="2610857"/>
        </a:xfrm>
        <a:custGeom>
          <a:avLst/>
          <a:gdLst/>
          <a:ahLst/>
          <a:cxnLst/>
          <a:rect l="0" t="0" r="0" b="0"/>
          <a:pathLst>
            <a:path>
              <a:moveTo>
                <a:pt x="0" y="0"/>
              </a:moveTo>
              <a:lnTo>
                <a:pt x="0" y="2610857"/>
              </a:lnTo>
              <a:lnTo>
                <a:pt x="160668" y="261085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05A829-78D5-41C8-B062-C521B02C3D9E}">
      <dsp:nvSpPr>
        <dsp:cNvPr id="0" name=""/>
        <dsp:cNvSpPr/>
      </dsp:nvSpPr>
      <dsp:spPr>
        <a:xfrm>
          <a:off x="6894561" y="3014356"/>
          <a:ext cx="1285345" cy="803340"/>
        </a:xfrm>
        <a:prstGeom prst="roundRect">
          <a:avLst>
            <a:gd name="adj" fmla="val 10000"/>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Traceability?</a:t>
          </a:r>
        </a:p>
      </dsp:txBody>
      <dsp:txXfrm>
        <a:off x="6918090" y="3037885"/>
        <a:ext cx="1238287" cy="7562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7A984-E038-4E52-AE43-591A7289C2AB}">
      <dsp:nvSpPr>
        <dsp:cNvPr id="0" name=""/>
        <dsp:cNvSpPr/>
      </dsp:nvSpPr>
      <dsp:spPr>
        <a:xfrm>
          <a:off x="0" y="0"/>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What on earth is going on?</a:t>
          </a:r>
        </a:p>
      </dsp:txBody>
      <dsp:txXfrm>
        <a:off x="20137" y="20137"/>
        <a:ext cx="5898296" cy="647240"/>
      </dsp:txXfrm>
    </dsp:sp>
    <dsp:sp modelId="{047B988E-5676-4BBE-B63A-3CBB1D4789D6}">
      <dsp:nvSpPr>
        <dsp:cNvPr id="0" name=""/>
        <dsp:cNvSpPr/>
      </dsp:nvSpPr>
      <dsp:spPr>
        <a:xfrm>
          <a:off x="501864" y="783002"/>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The germ of an idea…</a:t>
          </a:r>
        </a:p>
      </dsp:txBody>
      <dsp:txXfrm>
        <a:off x="522001" y="803139"/>
        <a:ext cx="5731595" cy="647240"/>
      </dsp:txXfrm>
    </dsp:sp>
    <dsp:sp modelId="{41ADDA70-A3B7-470D-BF9A-69A6629AA61F}">
      <dsp:nvSpPr>
        <dsp:cNvPr id="0" name=""/>
        <dsp:cNvSpPr/>
      </dsp:nvSpPr>
      <dsp:spPr>
        <a:xfrm>
          <a:off x="1003728" y="1566005"/>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What have we got already?</a:t>
          </a:r>
        </a:p>
      </dsp:txBody>
      <dsp:txXfrm>
        <a:off x="1023865" y="1586142"/>
        <a:ext cx="5731595" cy="647240"/>
      </dsp:txXfrm>
    </dsp:sp>
    <dsp:sp modelId="{7AD4BCBE-40E1-4AC3-AAE7-96F4DB524C4C}">
      <dsp:nvSpPr>
        <dsp:cNvPr id="0" name=""/>
        <dsp:cNvSpPr/>
      </dsp:nvSpPr>
      <dsp:spPr>
        <a:xfrm>
          <a:off x="1505592" y="2349007"/>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Challenges</a:t>
          </a:r>
        </a:p>
      </dsp:txBody>
      <dsp:txXfrm>
        <a:off x="1525729" y="2369144"/>
        <a:ext cx="5731595" cy="647240"/>
      </dsp:txXfrm>
    </dsp:sp>
    <dsp:sp modelId="{E2DB31E3-FBA6-4728-8B83-925B529620FF}">
      <dsp:nvSpPr>
        <dsp:cNvPr id="0" name=""/>
        <dsp:cNvSpPr/>
      </dsp:nvSpPr>
      <dsp:spPr>
        <a:xfrm>
          <a:off x="2007457" y="3132010"/>
          <a:ext cx="6720617" cy="68751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Solutions…?</a:t>
          </a:r>
        </a:p>
      </dsp:txBody>
      <dsp:txXfrm>
        <a:off x="2027594" y="3152147"/>
        <a:ext cx="5731595" cy="647240"/>
      </dsp:txXfrm>
    </dsp:sp>
    <dsp:sp modelId="{3B9DD323-C3D8-471F-82B5-4CFEF6E7FA12}">
      <dsp:nvSpPr>
        <dsp:cNvPr id="0" name=""/>
        <dsp:cNvSpPr/>
      </dsp:nvSpPr>
      <dsp:spPr>
        <a:xfrm>
          <a:off x="6273733" y="502267"/>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374282" y="502267"/>
        <a:ext cx="245786" cy="336280"/>
      </dsp:txXfrm>
    </dsp:sp>
    <dsp:sp modelId="{281B5609-5C37-4B78-90AD-653FC6432DDF}">
      <dsp:nvSpPr>
        <dsp:cNvPr id="0" name=""/>
        <dsp:cNvSpPr/>
      </dsp:nvSpPr>
      <dsp:spPr>
        <a:xfrm>
          <a:off x="6775597" y="1285270"/>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876146" y="1285270"/>
        <a:ext cx="245786" cy="336280"/>
      </dsp:txXfrm>
    </dsp:sp>
    <dsp:sp modelId="{6EC2C206-3875-4E4A-AD77-BCCE328B6AD2}">
      <dsp:nvSpPr>
        <dsp:cNvPr id="0" name=""/>
        <dsp:cNvSpPr/>
      </dsp:nvSpPr>
      <dsp:spPr>
        <a:xfrm>
          <a:off x="7277461" y="2056814"/>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378010" y="2056814"/>
        <a:ext cx="245786" cy="336280"/>
      </dsp:txXfrm>
    </dsp:sp>
    <dsp:sp modelId="{51D5634D-3EFF-4232-83CE-F6338B7E8926}">
      <dsp:nvSpPr>
        <dsp:cNvPr id="0" name=""/>
        <dsp:cNvSpPr/>
      </dsp:nvSpPr>
      <dsp:spPr>
        <a:xfrm>
          <a:off x="7779326" y="2847455"/>
          <a:ext cx="446884" cy="446884"/>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879875" y="2847455"/>
        <a:ext cx="245786" cy="3362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B3FF91-4B9D-DA4C-8803-04062B9426CF}" type="datetimeFigureOut">
              <a:rPr lang="en-US" smtClean="0"/>
              <a:t>10/8/2018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BEECAF-19E9-4042-8844-54CD6756492C}" type="slidenum">
              <a:rPr lang="en-US" smtClean="0"/>
              <a:t>‹#›</a:t>
            </a:fld>
            <a:endParaRPr lang="en-US"/>
          </a:p>
        </p:txBody>
      </p:sp>
    </p:spTree>
    <p:extLst>
      <p:ext uri="{BB962C8B-B14F-4D97-AF65-F5344CB8AC3E}">
        <p14:creationId xmlns:p14="http://schemas.microsoft.com/office/powerpoint/2010/main" val="2404242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6F145-C2C7-9241-93EB-19595772066D}" type="datetimeFigureOut">
              <a:rPr lang="en-US" smtClean="0"/>
              <a:t>10/8/2018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17E7F-F487-BD4F-9FFE-C3540C0EFE8D}" type="slidenum">
              <a:rPr lang="en-US" smtClean="0"/>
              <a:t>‹#›</a:t>
            </a:fld>
            <a:endParaRPr lang="en-US"/>
          </a:p>
        </p:txBody>
      </p:sp>
    </p:spTree>
    <p:extLst>
      <p:ext uri="{BB962C8B-B14F-4D97-AF65-F5344CB8AC3E}">
        <p14:creationId xmlns:p14="http://schemas.microsoft.com/office/powerpoint/2010/main" val="7762611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started thinking – we (the BBC) need a way to get accurate timing to lots of remote and not-so-remote locations.</a:t>
            </a:r>
          </a:p>
          <a:p>
            <a:pPr marL="228600" indent="-228600">
              <a:buFont typeface="+mj-lt"/>
              <a:buAutoNum type="arabicPeriod"/>
            </a:pPr>
            <a:r>
              <a:rPr lang="en-GB" dirty="0"/>
              <a:t>Typically we have used GPS for this</a:t>
            </a:r>
          </a:p>
          <a:p>
            <a:pPr marL="228600" indent="-228600">
              <a:buFont typeface="+mj-lt"/>
              <a:buAutoNum type="arabicPeriod"/>
            </a:pPr>
            <a:r>
              <a:rPr lang="en-GB" dirty="0"/>
              <a:t>But as well all know, no single system comes with 100% guarantees</a:t>
            </a:r>
          </a:p>
          <a:p>
            <a:pPr marL="228600" indent="-228600">
              <a:buFont typeface="+mj-lt"/>
              <a:buAutoNum type="arabicPeriod"/>
            </a:pPr>
            <a:r>
              <a:rPr lang="en-GB" dirty="0"/>
              <a:t>So we have local clocks to allow us to handle short duration failures</a:t>
            </a:r>
          </a:p>
          <a:p>
            <a:pPr marL="228600" indent="-228600">
              <a:buFont typeface="+mj-lt"/>
              <a:buAutoNum type="arabicPeriod"/>
            </a:pPr>
            <a:r>
              <a:rPr lang="en-GB" dirty="0"/>
              <a:t>The January 2016 event was different though – because the fault wasn’t at the receive end, it was in the constellation itself – so what we really need is a backup time source</a:t>
            </a:r>
          </a:p>
          <a:p>
            <a:pPr marL="228600" indent="-228600">
              <a:buFont typeface="+mj-lt"/>
              <a:buAutoNum type="arabicPeriod"/>
            </a:pPr>
            <a:r>
              <a:rPr lang="en-GB" dirty="0"/>
              <a:t>Fortunately we have GLONASS – except that with two clocks, you still don’t know which one is right when they differ.</a:t>
            </a:r>
          </a:p>
          <a:p>
            <a:pPr marL="228600" indent="-228600">
              <a:buFont typeface="+mj-lt"/>
              <a:buAutoNum type="arabicPeriod"/>
            </a:pPr>
            <a:r>
              <a:rPr lang="en-GB" dirty="0"/>
              <a:t>Of course there is (/soon will be) a third – Galileo. </a:t>
            </a:r>
          </a:p>
          <a:p>
            <a:pPr marL="228600" indent="-228600">
              <a:buFont typeface="+mj-lt"/>
              <a:buAutoNum type="arabicPeriod"/>
            </a:pPr>
            <a:r>
              <a:rPr lang="en-GB" dirty="0"/>
              <a:t>So we’re sorted, right?</a:t>
            </a:r>
          </a:p>
          <a:p>
            <a:pPr marL="228600" indent="-228600">
              <a:buFont typeface="+mj-lt"/>
              <a:buAutoNum type="arabicPeriod"/>
            </a:pPr>
            <a:r>
              <a:rPr lang="en-GB" dirty="0"/>
              <a:t>Well, we probably are for constellation errors, but we also need to deal with problems closer to home. White Van Man with a GNSS jammer or,  worse, </a:t>
            </a:r>
            <a:r>
              <a:rPr lang="en-GB" dirty="0" err="1"/>
              <a:t>spoofer</a:t>
            </a:r>
            <a:r>
              <a:rPr lang="en-GB" dirty="0"/>
              <a:t>. Most GNSS solutions can be attacked in the same way, using the same frequency band. We need something different.</a:t>
            </a:r>
          </a:p>
          <a:p>
            <a:pPr marL="228600" indent="-228600">
              <a:buFont typeface="+mj-lt"/>
              <a:buAutoNum type="arabicPeriod"/>
            </a:pPr>
            <a:r>
              <a:rPr lang="en-GB" dirty="0"/>
              <a:t>How about something which isn’t space-based? Something terrestrial…</a:t>
            </a:r>
          </a:p>
          <a:p>
            <a:pPr marL="228600" indent="-228600">
              <a:buFont typeface="+mj-lt"/>
              <a:buAutoNum type="arabicPeriod"/>
            </a:pPr>
            <a:r>
              <a:rPr lang="en-GB" dirty="0"/>
              <a:t>Do we work with any companies who run large terrestrial transmitter networks…?</a:t>
            </a: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08217E7F-F487-BD4F-9FFE-C3540C0EFE8D}" type="slidenum">
              <a:rPr lang="en-US" smtClean="0"/>
              <a:t>5</a:t>
            </a:fld>
            <a:endParaRPr lang="en-US"/>
          </a:p>
        </p:txBody>
      </p:sp>
    </p:spTree>
    <p:extLst>
      <p:ext uri="{BB962C8B-B14F-4D97-AF65-F5344CB8AC3E}">
        <p14:creationId xmlns:p14="http://schemas.microsoft.com/office/powerpoint/2010/main" val="189583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So what services do we broadcast, and what characteristics do they have for distributing timing and/or frequency?</a:t>
            </a:r>
          </a:p>
          <a:p>
            <a:pPr marL="228600" indent="-228600">
              <a:buFont typeface="+mj-lt"/>
              <a:buAutoNum type="arabicPeriod"/>
            </a:pPr>
            <a:r>
              <a:rPr lang="en-GB" dirty="0"/>
              <a:t>Starting back in 1922, we have ran AM radio services. These generally have relatively basic frequency control and no timing data.</a:t>
            </a:r>
          </a:p>
          <a:p>
            <a:pPr marL="228600" indent="-228600">
              <a:buFont typeface="+mj-lt"/>
              <a:buAutoNum type="arabicPeriod"/>
            </a:pPr>
            <a:r>
              <a:rPr lang="en-GB" dirty="0"/>
              <a:t>From the 1940’s, analogue monochrome TV had good frequency stability.</a:t>
            </a:r>
          </a:p>
          <a:p>
            <a:pPr marL="228600" indent="-228600">
              <a:buFont typeface="+mj-lt"/>
              <a:buAutoNum type="arabicPeriod"/>
            </a:pPr>
            <a:r>
              <a:rPr lang="en-GB" dirty="0"/>
              <a:t>Starting in the 1960’s, we added FM – only slightly better than AM.</a:t>
            </a:r>
          </a:p>
          <a:p>
            <a:pPr marL="228600" indent="-228600">
              <a:buFont typeface="+mj-lt"/>
              <a:buAutoNum type="arabicPeriod"/>
            </a:pPr>
            <a:r>
              <a:rPr lang="en-GB" dirty="0"/>
              <a:t>Toward the end of the 1960’s, colour television came along – slightly better than monochrome.</a:t>
            </a:r>
          </a:p>
          <a:p>
            <a:pPr marL="228600" indent="-228600">
              <a:buFont typeface="+mj-lt"/>
              <a:buAutoNum type="arabicPeriod"/>
            </a:pPr>
            <a:r>
              <a:rPr lang="en-GB" dirty="0"/>
              <a:t>In the 1970’s, the addition of RDS and teletext/Ceefax gave us some timing information!</a:t>
            </a:r>
          </a:p>
          <a:p>
            <a:pPr marL="228600" indent="-228600">
              <a:buFont typeface="+mj-lt"/>
              <a:buAutoNum type="arabicPeriod"/>
            </a:pPr>
            <a:r>
              <a:rPr lang="en-GB" dirty="0"/>
              <a:t>In the 1990’s we started Digital Radio services. Much better frequency stability, and some timing</a:t>
            </a:r>
          </a:p>
          <a:p>
            <a:pPr marL="228600" indent="-228600">
              <a:buFont typeface="+mj-lt"/>
              <a:buAutoNum type="arabicPeriod"/>
            </a:pPr>
            <a:r>
              <a:rPr lang="en-GB" dirty="0"/>
              <a:t>Digital TV is pretty much the same as Digital Radio.</a:t>
            </a:r>
          </a:p>
          <a:p>
            <a:pPr marL="228600" indent="-228600">
              <a:buFont typeface="+mj-lt"/>
              <a:buAutoNum type="arabicPeriod"/>
            </a:pPr>
            <a:r>
              <a:rPr lang="en-GB" dirty="0"/>
              <a:t>We’ve forgotten about longwave! In the UK it has already got a precise frequency reference…</a:t>
            </a:r>
          </a:p>
          <a:p>
            <a:pPr marL="228600" indent="-228600">
              <a:buFont typeface="+mj-lt"/>
              <a:buAutoNum type="arabicPeriod"/>
            </a:pPr>
            <a:r>
              <a:rPr lang="en-GB" dirty="0"/>
              <a:t>…and in the 1980s we added a data service carrying date and time information</a:t>
            </a:r>
          </a:p>
          <a:p>
            <a:pPr marL="228600" indent="-228600">
              <a:buFont typeface="+mj-lt"/>
              <a:buAutoNum type="arabicPeriod"/>
            </a:pPr>
            <a:r>
              <a:rPr lang="en-GB" dirty="0"/>
              <a:t>So what about the future? Well, analogue television has already gone in the UK</a:t>
            </a:r>
          </a:p>
          <a:p>
            <a:pPr marL="228600" indent="-228600">
              <a:buFont typeface="+mj-lt"/>
              <a:buAutoNum type="arabicPeriod"/>
            </a:pPr>
            <a:r>
              <a:rPr lang="en-GB" dirty="0"/>
              <a:t>The audience of AM radio is steadily declining, and it is the worst timing/frequency reference anyway, so that leaves us with four viable options. Let’s see how large an area each transmitter covers, taking FM as a “given” with an “average” service area per transmitter. </a:t>
            </a:r>
          </a:p>
          <a:p>
            <a:pPr marL="228600" indent="-228600">
              <a:buFont typeface="+mj-lt"/>
              <a:buAutoNum type="arabicPeriod"/>
            </a:pPr>
            <a:r>
              <a:rPr lang="en-GB" dirty="0"/>
              <a:t>By comparison to FM, the service area for a DTT transmitter is quite small and needs external, directional antennas.</a:t>
            </a:r>
          </a:p>
          <a:p>
            <a:pPr marL="228600" indent="-228600">
              <a:buFont typeface="+mj-lt"/>
              <a:buAutoNum type="arabicPeriod"/>
            </a:pPr>
            <a:r>
              <a:rPr lang="en-GB" dirty="0"/>
              <a:t>DAB is operated as an SFN to cover the entire country, but each individual transmitter only serves a small area. Also, using an SFN as a timing distribution system is potentially fraught with chicken-and-egg problems.</a:t>
            </a:r>
          </a:p>
          <a:p>
            <a:pPr marL="228600" indent="-228600">
              <a:buFont typeface="+mj-lt"/>
              <a:buAutoNum type="arabicPeriod"/>
            </a:pPr>
            <a:r>
              <a:rPr lang="en-GB" dirty="0"/>
              <a:t>Which leaves as with longwave. Longwave has a huge service area from a single transmitter – almost the entire UK…</a:t>
            </a:r>
          </a:p>
          <a:p>
            <a:pPr marL="228600" indent="-228600">
              <a:buFont typeface="+mj-lt"/>
              <a:buAutoNum type="arabicPeriod"/>
            </a:pPr>
            <a:r>
              <a:rPr lang="en-GB" dirty="0"/>
              <a:t>…and recent work undertaken by BBC R&amp;D suggests that we can extract timing data from longwave with potentially microsecond level accuracy for fixed/known location receivers</a:t>
            </a:r>
          </a:p>
          <a:p>
            <a:pPr marL="0" indent="0">
              <a:buFont typeface="+mj-lt"/>
              <a:buNone/>
            </a:pPr>
            <a:endParaRPr lang="en-GB" dirty="0"/>
          </a:p>
        </p:txBody>
      </p:sp>
      <p:sp>
        <p:nvSpPr>
          <p:cNvPr id="4" name="Slide Number Placeholder 3"/>
          <p:cNvSpPr>
            <a:spLocks noGrp="1"/>
          </p:cNvSpPr>
          <p:nvPr>
            <p:ph type="sldNum" sz="quarter" idx="10"/>
          </p:nvPr>
        </p:nvSpPr>
        <p:spPr/>
        <p:txBody>
          <a:bodyPr/>
          <a:lstStyle/>
          <a:p>
            <a:fld id="{08217E7F-F487-BD4F-9FFE-C3540C0EFE8D}" type="slidenum">
              <a:rPr lang="en-US" smtClean="0"/>
              <a:t>8</a:t>
            </a:fld>
            <a:endParaRPr lang="en-US"/>
          </a:p>
        </p:txBody>
      </p:sp>
    </p:spTree>
    <p:extLst>
      <p:ext uri="{BB962C8B-B14F-4D97-AF65-F5344CB8AC3E}">
        <p14:creationId xmlns:p14="http://schemas.microsoft.com/office/powerpoint/2010/main" val="543141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why is Longwave such a good choice? Where would such a service be usable?</a:t>
            </a:r>
          </a:p>
          <a:p>
            <a:pPr marL="228600" indent="-228600">
              <a:buFont typeface="+mj-lt"/>
              <a:buAutoNum type="arabicPeriod"/>
            </a:pPr>
            <a:r>
              <a:rPr lang="en-GB" dirty="0"/>
              <a:t>There are a number of existing Longwave time-only services, such as MSF broadcast on 60kHz from </a:t>
            </a:r>
            <a:r>
              <a:rPr lang="en-GB" dirty="0" err="1"/>
              <a:t>Anthorn</a:t>
            </a:r>
            <a:r>
              <a:rPr lang="en-GB" dirty="0"/>
              <a:t> in the UK</a:t>
            </a:r>
          </a:p>
          <a:p>
            <a:pPr marL="228600" indent="-228600">
              <a:buFont typeface="+mj-lt"/>
              <a:buAutoNum type="arabicPeriod"/>
            </a:pPr>
            <a:r>
              <a:rPr lang="en-GB" dirty="0"/>
              <a:t>There is DCF broadcast on 77kHz from </a:t>
            </a:r>
            <a:r>
              <a:rPr lang="en-GB" dirty="0" err="1"/>
              <a:t>Mainflingen</a:t>
            </a:r>
            <a:r>
              <a:rPr lang="en-GB" dirty="0"/>
              <a:t> in Germany</a:t>
            </a:r>
          </a:p>
          <a:p>
            <a:pPr marL="228600" indent="-228600">
              <a:buFont typeface="+mj-lt"/>
              <a:buAutoNum type="arabicPeriod"/>
            </a:pPr>
            <a:r>
              <a:rPr lang="en-GB" dirty="0"/>
              <a:t>There is the less well known TDF timing service broadcast on 162kHz from </a:t>
            </a:r>
            <a:r>
              <a:rPr lang="en-GB" dirty="0" err="1"/>
              <a:t>Allouis</a:t>
            </a:r>
            <a:r>
              <a:rPr lang="en-GB" dirty="0"/>
              <a:t> in France – this was scheduled to be turned off around 2016, but has had a stay of execution because a large number of users relied upon it, however the future is still not assured.</a:t>
            </a:r>
          </a:p>
          <a:p>
            <a:pPr marL="228600" indent="-228600">
              <a:buFont typeface="+mj-lt"/>
              <a:buAutoNum type="arabicPeriod"/>
            </a:pPr>
            <a:r>
              <a:rPr lang="en-GB" dirty="0"/>
              <a:t>Then we have the BBC Longwave services, broadcast in 198kHz from Droitwich in the UK. This is primarily an audio service, however…</a:t>
            </a:r>
          </a:p>
          <a:p>
            <a:pPr marL="228600" indent="-228600">
              <a:buFont typeface="+mj-lt"/>
              <a:buAutoNum type="arabicPeriod"/>
            </a:pPr>
            <a:r>
              <a:rPr lang="en-GB" dirty="0"/>
              <a:t>…we believe that a pure timing service could have a much larger coverage area if we so chose, although probably not as large as the service from </a:t>
            </a:r>
            <a:r>
              <a:rPr lang="en-GB" dirty="0" err="1"/>
              <a:t>Allouis</a:t>
            </a:r>
            <a:r>
              <a:rPr lang="en-GB" dirty="0"/>
              <a:t>.</a:t>
            </a:r>
          </a:p>
        </p:txBody>
      </p:sp>
      <p:sp>
        <p:nvSpPr>
          <p:cNvPr id="4" name="Slide Number Placeholder 3"/>
          <p:cNvSpPr>
            <a:spLocks noGrp="1"/>
          </p:cNvSpPr>
          <p:nvPr>
            <p:ph type="sldNum" sz="quarter" idx="10"/>
          </p:nvPr>
        </p:nvSpPr>
        <p:spPr/>
        <p:txBody>
          <a:bodyPr/>
          <a:lstStyle/>
          <a:p>
            <a:fld id="{08217E7F-F487-BD4F-9FFE-C3540C0EFE8D}" type="slidenum">
              <a:rPr lang="en-US" smtClean="0"/>
              <a:t>9</a:t>
            </a:fld>
            <a:endParaRPr lang="en-US"/>
          </a:p>
        </p:txBody>
      </p:sp>
    </p:spTree>
    <p:extLst>
      <p:ext uri="{BB962C8B-B14F-4D97-AF65-F5344CB8AC3E}">
        <p14:creationId xmlns:p14="http://schemas.microsoft.com/office/powerpoint/2010/main" val="2343269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real world, how do we build a system to deliver time accurately?</a:t>
            </a:r>
          </a:p>
          <a:p>
            <a:pPr marL="228600" indent="-228600">
              <a:buFont typeface="+mj-lt"/>
              <a:buAutoNum type="arabicPeriod"/>
            </a:pPr>
            <a:r>
              <a:rPr lang="en-GB" dirty="0"/>
              <a:t>Well, we have to start with a clock</a:t>
            </a:r>
          </a:p>
          <a:p>
            <a:pPr marL="228600" indent="-228600">
              <a:buFont typeface="+mj-lt"/>
              <a:buAutoNum type="arabicPeriod"/>
            </a:pPr>
            <a:r>
              <a:rPr lang="en-GB" dirty="0"/>
              <a:t>We also need a receiver… and that receiver needs to be a bit special</a:t>
            </a:r>
          </a:p>
          <a:p>
            <a:pPr marL="228600" indent="-228600">
              <a:buFont typeface="+mj-lt"/>
              <a:buAutoNum type="arabicPeriod"/>
            </a:pPr>
            <a:r>
              <a:rPr lang="en-GB" dirty="0"/>
              <a:t>We also need a transmitter</a:t>
            </a:r>
          </a:p>
          <a:p>
            <a:pPr marL="228600" indent="-228600">
              <a:buFont typeface="+mj-lt"/>
              <a:buAutoNum type="arabicPeriod"/>
            </a:pPr>
            <a:r>
              <a:rPr lang="en-GB" dirty="0"/>
              <a:t>Then we need to get time to the transmitter, and send it to the receiver</a:t>
            </a:r>
          </a:p>
          <a:p>
            <a:pPr marL="228600" indent="-228600">
              <a:buFont typeface="+mj-lt"/>
              <a:buAutoNum type="arabicPeriod"/>
            </a:pPr>
            <a:r>
              <a:rPr lang="en-GB" dirty="0"/>
              <a:t>We’ve got a clock, and we’ve built a receiver – so that’s two big parts ticked off</a:t>
            </a:r>
          </a:p>
          <a:p>
            <a:pPr marL="228600" indent="-228600">
              <a:buFont typeface="+mj-lt"/>
              <a:buAutoNum type="arabicPeriod"/>
            </a:pPr>
            <a:r>
              <a:rPr lang="en-GB" dirty="0"/>
              <a:t>Our transmitter is quite old, so we do need to do some work on it</a:t>
            </a:r>
          </a:p>
          <a:p>
            <a:pPr marL="228600" indent="-228600">
              <a:buFont typeface="+mj-lt"/>
              <a:buAutoNum type="arabicPeriod"/>
            </a:pPr>
            <a:r>
              <a:rPr lang="en-GB" dirty="0"/>
              <a:t>But, that’s not the only problem. Every silver lining has a cloud… and wet weather can change the ground conductivity, changing how long the signals take to get from the transmitter to the receiver.</a:t>
            </a:r>
          </a:p>
          <a:p>
            <a:pPr marL="228600" indent="-228600">
              <a:buFont typeface="+mj-lt"/>
              <a:buAutoNum type="arabicPeriod"/>
            </a:pPr>
            <a:r>
              <a:rPr lang="en-GB" dirty="0"/>
              <a:t>We also need to consider space… Space bends radio waves, so the receiver will see both the ground wave and a skywave from the transmitter</a:t>
            </a:r>
          </a:p>
          <a:p>
            <a:pPr marL="228600" indent="-228600">
              <a:buFont typeface="+mj-lt"/>
              <a:buAutoNum type="arabicPeriod"/>
            </a:pPr>
            <a:r>
              <a:rPr lang="en-GB" dirty="0"/>
              <a:t>Both the ground wave and the sky wave actually vary over time, with the weather, with the seasons, and with solar flares. In fact, the radio path is a bit more of a wibbly wobbly timey </a:t>
            </a:r>
            <a:r>
              <a:rPr lang="en-GB" dirty="0" err="1"/>
              <a:t>wimey</a:t>
            </a:r>
            <a:r>
              <a:rPr lang="en-GB" dirty="0"/>
              <a:t> thing. Can we measure it enough to compensate for these effects? We think so, but this is an area of active research at the moment.</a:t>
            </a:r>
          </a:p>
          <a:p>
            <a:pPr marL="228600" indent="-228600">
              <a:buFont typeface="+mj-lt"/>
              <a:buAutoNum type="arabicPeriod"/>
            </a:pPr>
            <a:r>
              <a:rPr lang="en-GB" dirty="0"/>
              <a:t>We also know that with a single transmitter, the receive will need to be surveyed accurately to compensate for the fact that the speed of light is too slow. We are NOT doing active research on inventing the warp drive!</a:t>
            </a:r>
          </a:p>
          <a:p>
            <a:pPr marL="228600" indent="-228600">
              <a:buFont typeface="+mj-lt"/>
              <a:buAutoNum type="arabicPeriod"/>
            </a:pPr>
            <a:r>
              <a:rPr lang="en-GB" dirty="0"/>
              <a:t>We also have concerns about the link from the clock to the transmitter – it’s a bit wibbly wobbly too.</a:t>
            </a:r>
          </a:p>
          <a:p>
            <a:pPr marL="228600" indent="-228600">
              <a:buFont typeface="+mj-lt"/>
              <a:buAutoNum type="arabicPeriod"/>
            </a:pPr>
            <a:r>
              <a:rPr lang="en-GB" dirty="0"/>
              <a:t>So we want to move the clock closer to the transmitter, to eliminate this source of error.</a:t>
            </a:r>
          </a:p>
        </p:txBody>
      </p:sp>
      <p:sp>
        <p:nvSpPr>
          <p:cNvPr id="4" name="Slide Number Placeholder 3"/>
          <p:cNvSpPr>
            <a:spLocks noGrp="1"/>
          </p:cNvSpPr>
          <p:nvPr>
            <p:ph type="sldNum" sz="quarter" idx="10"/>
          </p:nvPr>
        </p:nvSpPr>
        <p:spPr/>
        <p:txBody>
          <a:bodyPr/>
          <a:lstStyle/>
          <a:p>
            <a:fld id="{08217E7F-F487-BD4F-9FFE-C3540C0EFE8D}" type="slidenum">
              <a:rPr lang="en-US" smtClean="0"/>
              <a:t>11</a:t>
            </a:fld>
            <a:endParaRPr lang="en-US"/>
          </a:p>
        </p:txBody>
      </p:sp>
    </p:spTree>
    <p:extLst>
      <p:ext uri="{BB962C8B-B14F-4D97-AF65-F5344CB8AC3E}">
        <p14:creationId xmlns:p14="http://schemas.microsoft.com/office/powerpoint/2010/main" val="2439972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Picture Placeholder 2"/>
          <p:cNvSpPr>
            <a:spLocks noGrp="1"/>
          </p:cNvSpPr>
          <p:nvPr>
            <p:ph type="pic" sz="quarter" idx="15" hasCustomPrompt="1"/>
          </p:nvPr>
        </p:nvSpPr>
        <p:spPr>
          <a:xfrm>
            <a:off x="3609553" y="0"/>
            <a:ext cx="5534447" cy="3746500"/>
          </a:xfrm>
          <a:prstGeom prst="rect">
            <a:avLst/>
          </a:prstGeom>
          <a:noFill/>
        </p:spPr>
        <p:txBody>
          <a:bodyPr vert="horz" lIns="0" tIns="1130400" anchor="t" anchorCtr="0">
            <a:normAutofit/>
          </a:bodyPr>
          <a:lstStyle>
            <a:lvl1pPr marL="0" indent="0" algn="ctr">
              <a:buNone/>
              <a:defRPr sz="1200" b="0" i="0" baseline="0">
                <a:solidFill>
                  <a:schemeClr val="bg1"/>
                </a:solidFill>
                <a:latin typeface="BBC Reith Sans Light"/>
                <a:cs typeface="BBC Reith Sans Light"/>
              </a:defRPr>
            </a:lvl1pPr>
          </a:lstStyle>
          <a:p>
            <a:r>
              <a:rPr lang="en-US" dirty="0"/>
              <a:t>CLICK ICON TO</a:t>
            </a:r>
            <a:br>
              <a:rPr lang="en-US" dirty="0"/>
            </a:br>
            <a:r>
              <a:rPr lang="en-US" dirty="0"/>
              <a:t> INSERT IMAGE</a:t>
            </a:r>
          </a:p>
        </p:txBody>
      </p:sp>
      <p:sp>
        <p:nvSpPr>
          <p:cNvPr id="9" name="Text Placeholder 8"/>
          <p:cNvSpPr>
            <a:spLocks noGrp="1"/>
          </p:cNvSpPr>
          <p:nvPr>
            <p:ph type="body" sz="quarter" idx="17" hasCustomPrompt="1"/>
          </p:nvPr>
        </p:nvSpPr>
        <p:spPr>
          <a:xfrm>
            <a:off x="3609553" y="4422162"/>
            <a:ext cx="5158527" cy="450286"/>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200" cap="all" spc="170" baseline="0">
                <a:solidFill>
                  <a:schemeClr val="bg1"/>
                </a:solidFill>
                <a:latin typeface="BBC Reith Sans Light"/>
                <a:cs typeface="BBC Reith Sans Medium"/>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noProof="0" dirty="0"/>
              <a:t>10 </a:t>
            </a:r>
            <a:r>
              <a:rPr lang="en-GB" noProof="0" dirty="0" err="1"/>
              <a:t>jan</a:t>
            </a:r>
            <a:r>
              <a:rPr lang="en-GB" noProof="0" dirty="0"/>
              <a:t> 2018 (date format)</a:t>
            </a:r>
          </a:p>
        </p:txBody>
      </p:sp>
      <p:sp>
        <p:nvSpPr>
          <p:cNvPr id="4" name="Text Placeholder 3"/>
          <p:cNvSpPr>
            <a:spLocks noGrp="1"/>
          </p:cNvSpPr>
          <p:nvPr>
            <p:ph type="body" sz="quarter" idx="18" hasCustomPrompt="1"/>
          </p:nvPr>
        </p:nvSpPr>
        <p:spPr>
          <a:xfrm>
            <a:off x="3609552" y="4126827"/>
            <a:ext cx="5158527" cy="238125"/>
          </a:xfrm>
          <a:prstGeom prst="rect">
            <a:avLst/>
          </a:prstGeom>
        </p:spPr>
        <p:txBody>
          <a:bodyPr vert="horz" wrap="square" lIns="0" tIns="0" rIns="0" bIns="0">
            <a:normAutofit/>
          </a:bodyPr>
          <a:lstStyle>
            <a:lvl1pPr marL="0" indent="0">
              <a:buNone/>
              <a:defRPr sz="1200" kern="1200" cap="all" spc="170" baseline="0">
                <a:solidFill>
                  <a:schemeClr val="bg2"/>
                </a:solidFill>
                <a:latin typeface="BBC Reith Sans Medium"/>
              </a:defRPr>
            </a:lvl1pPr>
            <a:lvl2pPr>
              <a:defRPr sz="1200" cap="all" baseline="0">
                <a:solidFill>
                  <a:schemeClr val="bg2"/>
                </a:solidFill>
                <a:latin typeface="BBC Reith Sans Medium"/>
              </a:defRPr>
            </a:lvl2pPr>
            <a:lvl3pPr>
              <a:defRPr sz="1200" cap="all" baseline="0">
                <a:solidFill>
                  <a:schemeClr val="bg2"/>
                </a:solidFill>
                <a:latin typeface="BBC Reith Sans Medium"/>
              </a:defRPr>
            </a:lvl3pPr>
            <a:lvl4pPr>
              <a:defRPr sz="1200" cap="all" baseline="0">
                <a:solidFill>
                  <a:schemeClr val="bg2"/>
                </a:solidFill>
                <a:latin typeface="BBC Reith Sans Medium"/>
              </a:defRPr>
            </a:lvl4pPr>
            <a:lvl5pPr>
              <a:defRPr sz="1200" cap="all" baseline="0">
                <a:solidFill>
                  <a:schemeClr val="bg2"/>
                </a:solidFill>
                <a:latin typeface="BBC Reith Sans Medium"/>
              </a:defRPr>
            </a:lvl5pPr>
          </a:lstStyle>
          <a:p>
            <a:pPr lvl="0"/>
            <a:r>
              <a:rPr lang="en-GB" noProof="0" dirty="0"/>
              <a:t>Team name in full</a:t>
            </a:r>
          </a:p>
        </p:txBody>
      </p:sp>
      <p:sp>
        <p:nvSpPr>
          <p:cNvPr id="5" name="Text Placeholder 4"/>
          <p:cNvSpPr>
            <a:spLocks noGrp="1"/>
          </p:cNvSpPr>
          <p:nvPr>
            <p:ph type="body" sz="quarter" idx="10" hasCustomPrompt="1"/>
          </p:nvPr>
        </p:nvSpPr>
        <p:spPr>
          <a:xfrm>
            <a:off x="497839" y="1804176"/>
            <a:ext cx="2655993" cy="2019300"/>
          </a:xfrm>
          <a:prstGeom prst="rect">
            <a:avLst/>
          </a:prstGeom>
        </p:spPr>
        <p:txBody>
          <a:bodyPr vert="horz" lIns="0" tIns="0" rIns="0" bIns="0" anchor="b" anchorCtr="0">
            <a:noAutofit/>
          </a:bodyPr>
          <a:lstStyle>
            <a:lvl1pPr marL="0" indent="0">
              <a:buNone/>
              <a:defRPr sz="2600" b="0" i="0" cap="all" baseline="0">
                <a:solidFill>
                  <a:srgbClr val="FFFFFF"/>
                </a:solidFill>
                <a:latin typeface="BBC Reith Sans Light"/>
                <a:cs typeface="BBC Reith Sans Light"/>
              </a:defRPr>
            </a:lvl1pPr>
          </a:lstStyle>
          <a:p>
            <a:pPr lvl="0"/>
            <a:r>
              <a:rPr lang="en-GB" noProof="0" dirty="0"/>
              <a:t>Technology strategy &amp; Architecture </a:t>
            </a:r>
            <a:r>
              <a:rPr lang="en-GB" noProof="0" dirty="0" err="1"/>
              <a:t>powerpoint</a:t>
            </a:r>
            <a:r>
              <a:rPr lang="en-GB" noProof="0" dirty="0"/>
              <a:t> template</a:t>
            </a:r>
          </a:p>
        </p:txBody>
      </p:sp>
    </p:spTree>
    <p:extLst>
      <p:ext uri="{BB962C8B-B14F-4D97-AF65-F5344CB8AC3E}">
        <p14:creationId xmlns:p14="http://schemas.microsoft.com/office/powerpoint/2010/main" val="3388581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FE84F58E-C2F1-4A0D-BDBB-2EC71A6B6CBC}"/>
              </a:ext>
            </a:extLst>
          </p:cNvPr>
          <p:cNvSpPr>
            <a:spLocks noGrp="1"/>
          </p:cNvSpPr>
          <p:nvPr>
            <p:ph type="pic" sz="quarter" idx="12" hasCustomPrompt="1"/>
          </p:nvPr>
        </p:nvSpPr>
        <p:spPr>
          <a:xfrm>
            <a:off x="3956982" y="1543986"/>
            <a:ext cx="5187018" cy="3215391"/>
          </a:xfrm>
          <a:prstGeom prst="rect">
            <a:avLst/>
          </a:prstGeom>
          <a:noFill/>
        </p:spPr>
        <p:txBody>
          <a:bodyPr vert="horz" lIns="0" tIns="1130400" anchor="t" anchorCtr="0">
            <a:normAutofit/>
          </a:bodyPr>
          <a:lstStyle>
            <a:lvl1pPr marL="0" indent="0" algn="ctr">
              <a:buNone/>
              <a:defRPr sz="1200" b="0" i="0" baseline="0">
                <a:solidFill>
                  <a:srgbClr val="000000"/>
                </a:solidFill>
                <a:latin typeface="BBC Reith Sans Light"/>
                <a:cs typeface="BBC Reith Sans Light"/>
              </a:defRPr>
            </a:lvl1pPr>
          </a:lstStyle>
          <a:p>
            <a:r>
              <a:rPr lang="en-US" dirty="0"/>
              <a:t>CLICK ICON TO</a:t>
            </a:r>
            <a:br>
              <a:rPr lang="en-US" dirty="0"/>
            </a:br>
            <a:r>
              <a:rPr lang="en-US" dirty="0"/>
              <a:t> INSERT IMAGE</a:t>
            </a:r>
          </a:p>
        </p:txBody>
      </p:sp>
      <p:sp>
        <p:nvSpPr>
          <p:cNvPr id="7" name="Text Placeholder 11">
            <a:extLst>
              <a:ext uri="{FF2B5EF4-FFF2-40B4-BE49-F238E27FC236}">
                <a16:creationId xmlns:a16="http://schemas.microsoft.com/office/drawing/2014/main" id="{55EB1509-B87E-4FBA-B67F-3B72B5825E80}"/>
              </a:ext>
            </a:extLst>
          </p:cNvPr>
          <p:cNvSpPr>
            <a:spLocks noGrp="1"/>
          </p:cNvSpPr>
          <p:nvPr>
            <p:ph type="body" sz="quarter" idx="13" hasCustomPrompt="1"/>
          </p:nvPr>
        </p:nvSpPr>
        <p:spPr>
          <a:xfrm>
            <a:off x="517525" y="1655444"/>
            <a:ext cx="2946400" cy="2144395"/>
          </a:xfrm>
          <a:prstGeom prst="rect">
            <a:avLst/>
          </a:prstGeom>
        </p:spPr>
        <p:txBody>
          <a:bodyPr vert="horz" lIns="0" tIns="0" rIns="0" bIns="0">
            <a:noAutofit/>
          </a:bodyPr>
          <a:lstStyle>
            <a:lvl1pPr marL="0" indent="0">
              <a:buNone/>
              <a:defRPr sz="2400" b="0" i="0" cap="all" spc="120" baseline="0">
                <a:solidFill>
                  <a:schemeClr val="accent1"/>
                </a:solidFill>
                <a:latin typeface="BBC Reith Sans Light"/>
                <a:cs typeface="BBC Reith Sans Light"/>
              </a:defRPr>
            </a:lvl1pPr>
          </a:lstStyle>
          <a:p>
            <a:pPr lvl="0"/>
            <a:r>
              <a:rPr lang="en-US" dirty="0"/>
              <a:t>SECTION TITLE</a:t>
            </a:r>
          </a:p>
        </p:txBody>
      </p:sp>
    </p:spTree>
    <p:extLst>
      <p:ext uri="{BB962C8B-B14F-4D97-AF65-F5344CB8AC3E}">
        <p14:creationId xmlns:p14="http://schemas.microsoft.com/office/powerpoint/2010/main" val="384971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6CA7-0AAA-478F-BC69-8EDAC8BC0B3A}"/>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AE6EDE70-E4A0-47D5-9498-8F394EE96FBB}"/>
              </a:ext>
            </a:extLst>
          </p:cNvPr>
          <p:cNvSpPr>
            <a:spLocks noGrp="1"/>
          </p:cNvSpPr>
          <p:nvPr>
            <p:ph sz="quarter" idx="13"/>
          </p:nvPr>
        </p:nvSpPr>
        <p:spPr>
          <a:xfrm>
            <a:off x="270510" y="1069911"/>
            <a:ext cx="8727440" cy="38193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219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d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6CA7-0AAA-478F-BC69-8EDAC8BC0B3A}"/>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AE6EDE70-E4A0-47D5-9498-8F394EE96FBB}"/>
              </a:ext>
            </a:extLst>
          </p:cNvPr>
          <p:cNvSpPr>
            <a:spLocks noGrp="1"/>
          </p:cNvSpPr>
          <p:nvPr>
            <p:ph sz="quarter" idx="13"/>
          </p:nvPr>
        </p:nvSpPr>
        <p:spPr>
          <a:xfrm>
            <a:off x="270510" y="1113453"/>
            <a:ext cx="4136390" cy="3775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a:extLst>
              <a:ext uri="{FF2B5EF4-FFF2-40B4-BE49-F238E27FC236}">
                <a16:creationId xmlns:a16="http://schemas.microsoft.com/office/drawing/2014/main" id="{4D784AFB-36D9-4739-B822-59088218A00F}"/>
              </a:ext>
            </a:extLst>
          </p:cNvPr>
          <p:cNvSpPr>
            <a:spLocks noGrp="1"/>
          </p:cNvSpPr>
          <p:nvPr>
            <p:ph sz="quarter" idx="14"/>
          </p:nvPr>
        </p:nvSpPr>
        <p:spPr>
          <a:xfrm>
            <a:off x="4842510" y="1113453"/>
            <a:ext cx="4136390" cy="3775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470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cent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6CA7-0AAA-478F-BC69-8EDAC8BC0B3A}"/>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AE6EDE70-E4A0-47D5-9498-8F394EE96FBB}"/>
              </a:ext>
            </a:extLst>
          </p:cNvPr>
          <p:cNvSpPr>
            <a:spLocks noGrp="1"/>
          </p:cNvSpPr>
          <p:nvPr>
            <p:ph sz="quarter" idx="13"/>
          </p:nvPr>
        </p:nvSpPr>
        <p:spPr>
          <a:xfrm>
            <a:off x="270510" y="1076131"/>
            <a:ext cx="8727440" cy="3831771"/>
          </a:xfrm>
        </p:spPr>
        <p:txBody>
          <a:bodyPr anchor="ctr" anchorCtr="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9423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ock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AABE-ECE9-4FAC-8299-951459973021}"/>
              </a:ext>
            </a:extLst>
          </p:cNvPr>
          <p:cNvSpPr>
            <a:spLocks noGrp="1"/>
          </p:cNvSpPr>
          <p:nvPr>
            <p:ph type="title"/>
          </p:nvPr>
        </p:nvSpPr>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864B8DCC-1095-43EE-B63F-FB3F91640E50}"/>
              </a:ext>
            </a:extLst>
          </p:cNvPr>
          <p:cNvSpPr>
            <a:spLocks noGrp="1"/>
          </p:cNvSpPr>
          <p:nvPr>
            <p:ph type="body" sz="quarter" idx="13"/>
          </p:nvPr>
        </p:nvSpPr>
        <p:spPr>
          <a:xfrm>
            <a:off x="270510" y="1113453"/>
            <a:ext cx="8708390" cy="3775788"/>
          </a:xfrm>
        </p:spPr>
        <p:txBody>
          <a:bodyPr numCol="1" spcCol="180000">
            <a:normAutofit/>
          </a:bodyPr>
          <a:lstStyle>
            <a:lvl1pPr>
              <a:defRPr lang="en-GB" sz="1100" kern="1200" baseline="0" dirty="0">
                <a:solidFill>
                  <a:schemeClr val="tx1"/>
                </a:solidFill>
                <a:latin typeface="BBC Reith Sans"/>
                <a:ea typeface="BBC Reith Sans" panose="020B0603020204020204" pitchFamily="34" charset="0"/>
                <a:cs typeface="BBC Reith Sans" panose="020B0603020204020204" pitchFamily="34" charset="0"/>
              </a:defRPr>
            </a:lvl1pPr>
            <a:lvl2pPr>
              <a:defRPr/>
            </a:lvl2pPr>
            <a:lvl3pPr>
              <a:defRPr/>
            </a:lvl3pPr>
            <a:lvl4pPr>
              <a:defRPr/>
            </a:lvl4pPr>
            <a:lvl5pPr>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Edit Master text styles</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Second level</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Third level</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Fourth level</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Fifth level</a:t>
            </a:r>
            <a:endParaRPr lang="en-GB" dirty="0"/>
          </a:p>
        </p:txBody>
      </p:sp>
    </p:spTree>
    <p:extLst>
      <p:ext uri="{BB962C8B-B14F-4D97-AF65-F5344CB8AC3E}">
        <p14:creationId xmlns:p14="http://schemas.microsoft.com/office/powerpoint/2010/main" val="2241798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89F1-0925-4B5C-9A24-1E4B3A6139D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54281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FE84F58E-C2F1-4A0D-BDBB-2EC71A6B6CBC}"/>
              </a:ext>
            </a:extLst>
          </p:cNvPr>
          <p:cNvSpPr>
            <a:spLocks noGrp="1"/>
          </p:cNvSpPr>
          <p:nvPr>
            <p:ph type="pic" sz="quarter" idx="12" hasCustomPrompt="1"/>
          </p:nvPr>
        </p:nvSpPr>
        <p:spPr>
          <a:xfrm>
            <a:off x="3956982" y="1543986"/>
            <a:ext cx="5187018" cy="3215391"/>
          </a:xfrm>
          <a:prstGeom prst="rect">
            <a:avLst/>
          </a:prstGeom>
          <a:noFill/>
        </p:spPr>
        <p:txBody>
          <a:bodyPr vert="horz" lIns="0" tIns="1130400" anchor="t" anchorCtr="0">
            <a:normAutofit/>
          </a:bodyPr>
          <a:lstStyle>
            <a:lvl1pPr marL="0" indent="0" algn="ctr">
              <a:buNone/>
              <a:defRPr sz="1200" b="0" i="0" baseline="0">
                <a:solidFill>
                  <a:srgbClr val="000000"/>
                </a:solidFill>
                <a:latin typeface="BBC Reith Sans Light"/>
                <a:cs typeface="BBC Reith Sans Light"/>
              </a:defRPr>
            </a:lvl1pPr>
          </a:lstStyle>
          <a:p>
            <a:r>
              <a:rPr lang="en-US" dirty="0"/>
              <a:t>CLICK ICON TO</a:t>
            </a:r>
            <a:br>
              <a:rPr lang="en-US" dirty="0"/>
            </a:br>
            <a:r>
              <a:rPr lang="en-US" dirty="0"/>
              <a:t> INSERT IMAGE</a:t>
            </a:r>
          </a:p>
        </p:txBody>
      </p:sp>
      <p:sp>
        <p:nvSpPr>
          <p:cNvPr id="7" name="Text Placeholder 11">
            <a:extLst>
              <a:ext uri="{FF2B5EF4-FFF2-40B4-BE49-F238E27FC236}">
                <a16:creationId xmlns:a16="http://schemas.microsoft.com/office/drawing/2014/main" id="{55EB1509-B87E-4FBA-B67F-3B72B5825E80}"/>
              </a:ext>
            </a:extLst>
          </p:cNvPr>
          <p:cNvSpPr>
            <a:spLocks noGrp="1"/>
          </p:cNvSpPr>
          <p:nvPr>
            <p:ph type="body" sz="quarter" idx="13" hasCustomPrompt="1"/>
          </p:nvPr>
        </p:nvSpPr>
        <p:spPr>
          <a:xfrm>
            <a:off x="517525" y="1655444"/>
            <a:ext cx="2946400" cy="2144395"/>
          </a:xfrm>
          <a:prstGeom prst="rect">
            <a:avLst/>
          </a:prstGeom>
        </p:spPr>
        <p:txBody>
          <a:bodyPr vert="horz" lIns="0" tIns="0" rIns="0" bIns="0">
            <a:noAutofit/>
          </a:bodyPr>
          <a:lstStyle>
            <a:lvl1pPr marL="0" indent="0">
              <a:buNone/>
              <a:defRPr sz="2400" b="0" i="0" cap="all" spc="120" baseline="0">
                <a:solidFill>
                  <a:schemeClr val="accent1"/>
                </a:solidFill>
                <a:latin typeface="BBC Reith Sans Light"/>
                <a:cs typeface="BBC Reith Sans Light"/>
              </a:defRPr>
            </a:lvl1pPr>
          </a:lstStyle>
          <a:p>
            <a:pPr lvl="0"/>
            <a:r>
              <a:rPr lang="en-US" dirty="0"/>
              <a:t>SECTION TITLE</a:t>
            </a:r>
          </a:p>
        </p:txBody>
      </p:sp>
    </p:spTree>
    <p:extLst>
      <p:ext uri="{BB962C8B-B14F-4D97-AF65-F5344CB8AC3E}">
        <p14:creationId xmlns:p14="http://schemas.microsoft.com/office/powerpoint/2010/main" val="2236554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3171"/>
          </a:xfrm>
        </p:spPr>
        <p:txBody>
          <a:bodyPr/>
          <a:lstStyle/>
          <a:p>
            <a:r>
              <a:rPr lang="en-US"/>
              <a:t>Click to edit Master title style</a:t>
            </a:r>
          </a:p>
        </p:txBody>
      </p:sp>
      <p:sp>
        <p:nvSpPr>
          <p:cNvPr id="3" name="Content Placeholder 2"/>
          <p:cNvSpPr>
            <a:spLocks noGrp="1"/>
          </p:cNvSpPr>
          <p:nvPr>
            <p:ph sz="half" idx="1"/>
          </p:nvPr>
        </p:nvSpPr>
        <p:spPr>
          <a:xfrm>
            <a:off x="457200" y="900113"/>
            <a:ext cx="4038600" cy="350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3500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8948BE-DADE-452B-8459-30F41A543237}"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E5175-E83B-48F1-A099-5B24A9A9EA93}" type="slidenum">
              <a:rPr lang="en-US" smtClean="0"/>
              <a:t>‹#›</a:t>
            </a:fld>
            <a:endParaRPr lang="en-US"/>
          </a:p>
        </p:txBody>
      </p:sp>
    </p:spTree>
    <p:extLst>
      <p:ext uri="{BB962C8B-B14F-4D97-AF65-F5344CB8AC3E}">
        <p14:creationId xmlns:p14="http://schemas.microsoft.com/office/powerpoint/2010/main" val="2306661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6CA7-0AAA-478F-BC69-8EDAC8BC0B3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AAF6ADF-683E-4A95-9E3C-8BC094D48AC6}"/>
              </a:ext>
            </a:extLst>
          </p:cNvPr>
          <p:cNvSpPr>
            <a:spLocks noGrp="1"/>
          </p:cNvSpPr>
          <p:nvPr>
            <p:ph type="ftr" sz="quarter" idx="10"/>
          </p:nvPr>
        </p:nvSpPr>
        <p:spPr/>
        <p:txBody>
          <a:bodyPr/>
          <a:lstStyle/>
          <a:p>
            <a:endParaRPr lang="en-GB" dirty="0"/>
          </a:p>
        </p:txBody>
      </p:sp>
      <p:sp>
        <p:nvSpPr>
          <p:cNvPr id="4" name="Date Placeholder 3">
            <a:extLst>
              <a:ext uri="{FF2B5EF4-FFF2-40B4-BE49-F238E27FC236}">
                <a16:creationId xmlns:a16="http://schemas.microsoft.com/office/drawing/2014/main" id="{E3E5997F-B513-4ED8-AF70-38687EDA2670}"/>
              </a:ext>
            </a:extLst>
          </p:cNvPr>
          <p:cNvSpPr>
            <a:spLocks noGrp="1"/>
          </p:cNvSpPr>
          <p:nvPr>
            <p:ph type="dt" sz="half" idx="11"/>
          </p:nvPr>
        </p:nvSpPr>
        <p:spPr/>
        <p:txBody>
          <a:bodyPr/>
          <a:lstStyle/>
          <a:p>
            <a:fld id="{677AF819-FC12-4F3A-8C50-6C6C6B01AED3}" type="datetimeFigureOut">
              <a:rPr lang="en-GB" smtClean="0"/>
              <a:pPr/>
              <a:t>8 Oct 18</a:t>
            </a:fld>
            <a:endParaRPr lang="en-GB" dirty="0"/>
          </a:p>
        </p:txBody>
      </p:sp>
      <p:sp>
        <p:nvSpPr>
          <p:cNvPr id="5" name="Slide Number Placeholder 4">
            <a:extLst>
              <a:ext uri="{FF2B5EF4-FFF2-40B4-BE49-F238E27FC236}">
                <a16:creationId xmlns:a16="http://schemas.microsoft.com/office/drawing/2014/main" id="{9E326CDD-9EF6-49ED-BD8B-59D8560B0868}"/>
              </a:ext>
            </a:extLst>
          </p:cNvPr>
          <p:cNvSpPr>
            <a:spLocks noGrp="1"/>
          </p:cNvSpPr>
          <p:nvPr>
            <p:ph type="sldNum" sz="quarter" idx="12"/>
          </p:nvPr>
        </p:nvSpPr>
        <p:spPr/>
        <p:txBody>
          <a:bodyPr/>
          <a:lstStyle/>
          <a:p>
            <a:fld id="{622FF8DC-6618-4C3F-A13B-9B67B00E09C5}" type="slidenum">
              <a:rPr lang="en-GB" smtClean="0"/>
              <a:pPr/>
              <a:t>‹#›</a:t>
            </a:fld>
            <a:endParaRPr lang="en-GB" dirty="0"/>
          </a:p>
        </p:txBody>
      </p:sp>
      <p:sp>
        <p:nvSpPr>
          <p:cNvPr id="7" name="Content Placeholder 6">
            <a:extLst>
              <a:ext uri="{FF2B5EF4-FFF2-40B4-BE49-F238E27FC236}">
                <a16:creationId xmlns:a16="http://schemas.microsoft.com/office/drawing/2014/main" id="{AE6EDE70-E4A0-47D5-9498-8F394EE96FBB}"/>
              </a:ext>
            </a:extLst>
          </p:cNvPr>
          <p:cNvSpPr>
            <a:spLocks noGrp="1"/>
          </p:cNvSpPr>
          <p:nvPr>
            <p:ph sz="quarter" idx="13"/>
          </p:nvPr>
        </p:nvSpPr>
        <p:spPr>
          <a:xfrm>
            <a:off x="270510" y="1628775"/>
            <a:ext cx="8727440" cy="312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2553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d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6CA7-0AAA-478F-BC69-8EDAC8BC0B3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AAF6ADF-683E-4A95-9E3C-8BC094D48AC6}"/>
              </a:ext>
            </a:extLst>
          </p:cNvPr>
          <p:cNvSpPr>
            <a:spLocks noGrp="1"/>
          </p:cNvSpPr>
          <p:nvPr>
            <p:ph type="ftr" sz="quarter" idx="10"/>
          </p:nvPr>
        </p:nvSpPr>
        <p:spPr/>
        <p:txBody>
          <a:bodyPr/>
          <a:lstStyle/>
          <a:p>
            <a:endParaRPr lang="en-GB" dirty="0"/>
          </a:p>
        </p:txBody>
      </p:sp>
      <p:sp>
        <p:nvSpPr>
          <p:cNvPr id="4" name="Date Placeholder 3">
            <a:extLst>
              <a:ext uri="{FF2B5EF4-FFF2-40B4-BE49-F238E27FC236}">
                <a16:creationId xmlns:a16="http://schemas.microsoft.com/office/drawing/2014/main" id="{E3E5997F-B513-4ED8-AF70-38687EDA2670}"/>
              </a:ext>
            </a:extLst>
          </p:cNvPr>
          <p:cNvSpPr>
            <a:spLocks noGrp="1"/>
          </p:cNvSpPr>
          <p:nvPr>
            <p:ph type="dt" sz="half" idx="11"/>
          </p:nvPr>
        </p:nvSpPr>
        <p:spPr/>
        <p:txBody>
          <a:bodyPr/>
          <a:lstStyle/>
          <a:p>
            <a:fld id="{677AF819-FC12-4F3A-8C50-6C6C6B01AED3}" type="datetimeFigureOut">
              <a:rPr lang="en-GB" smtClean="0"/>
              <a:pPr/>
              <a:t>8 Oct 18</a:t>
            </a:fld>
            <a:endParaRPr lang="en-GB" dirty="0"/>
          </a:p>
        </p:txBody>
      </p:sp>
      <p:sp>
        <p:nvSpPr>
          <p:cNvPr id="5" name="Slide Number Placeholder 4">
            <a:extLst>
              <a:ext uri="{FF2B5EF4-FFF2-40B4-BE49-F238E27FC236}">
                <a16:creationId xmlns:a16="http://schemas.microsoft.com/office/drawing/2014/main" id="{9E326CDD-9EF6-49ED-BD8B-59D8560B0868}"/>
              </a:ext>
            </a:extLst>
          </p:cNvPr>
          <p:cNvSpPr>
            <a:spLocks noGrp="1"/>
          </p:cNvSpPr>
          <p:nvPr>
            <p:ph type="sldNum" sz="quarter" idx="12"/>
          </p:nvPr>
        </p:nvSpPr>
        <p:spPr/>
        <p:txBody>
          <a:bodyPr/>
          <a:lstStyle/>
          <a:p>
            <a:fld id="{622FF8DC-6618-4C3F-A13B-9B67B00E09C5}" type="slidenum">
              <a:rPr lang="en-GB" smtClean="0"/>
              <a:pPr/>
              <a:t>‹#›</a:t>
            </a:fld>
            <a:endParaRPr lang="en-GB" dirty="0"/>
          </a:p>
        </p:txBody>
      </p:sp>
      <p:sp>
        <p:nvSpPr>
          <p:cNvPr id="7" name="Content Placeholder 6">
            <a:extLst>
              <a:ext uri="{FF2B5EF4-FFF2-40B4-BE49-F238E27FC236}">
                <a16:creationId xmlns:a16="http://schemas.microsoft.com/office/drawing/2014/main" id="{AE6EDE70-E4A0-47D5-9498-8F394EE96FBB}"/>
              </a:ext>
            </a:extLst>
          </p:cNvPr>
          <p:cNvSpPr>
            <a:spLocks noGrp="1"/>
          </p:cNvSpPr>
          <p:nvPr>
            <p:ph sz="quarter" idx="13"/>
          </p:nvPr>
        </p:nvSpPr>
        <p:spPr>
          <a:xfrm>
            <a:off x="270510" y="1628775"/>
            <a:ext cx="4136390" cy="312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a:extLst>
              <a:ext uri="{FF2B5EF4-FFF2-40B4-BE49-F238E27FC236}">
                <a16:creationId xmlns:a16="http://schemas.microsoft.com/office/drawing/2014/main" id="{4D784AFB-36D9-4739-B822-59088218A00F}"/>
              </a:ext>
            </a:extLst>
          </p:cNvPr>
          <p:cNvSpPr>
            <a:spLocks noGrp="1"/>
          </p:cNvSpPr>
          <p:nvPr>
            <p:ph sz="quarter" idx="14"/>
          </p:nvPr>
        </p:nvSpPr>
        <p:spPr>
          <a:xfrm>
            <a:off x="4842510" y="1628775"/>
            <a:ext cx="4136390" cy="312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4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Picture Placeholder 2"/>
          <p:cNvSpPr>
            <a:spLocks noGrp="1"/>
          </p:cNvSpPr>
          <p:nvPr>
            <p:ph type="pic" sz="quarter" idx="16" hasCustomPrompt="1"/>
          </p:nvPr>
        </p:nvSpPr>
        <p:spPr>
          <a:xfrm>
            <a:off x="3609553" y="936624"/>
            <a:ext cx="5534447" cy="4206876"/>
          </a:xfrm>
          <a:prstGeom prst="rect">
            <a:avLst/>
          </a:prstGeom>
          <a:noFill/>
        </p:spPr>
        <p:txBody>
          <a:bodyPr vert="horz" lIns="0" tIns="1130400" anchor="t" anchorCtr="0">
            <a:normAutofit/>
          </a:bodyPr>
          <a:lstStyle>
            <a:lvl1pPr marL="0" indent="0" algn="ctr">
              <a:buNone/>
              <a:defRPr sz="1200" b="0" i="0" baseline="0">
                <a:solidFill>
                  <a:schemeClr val="tx1"/>
                </a:solidFill>
                <a:latin typeface="BBC Reith Sans Light"/>
                <a:cs typeface="BBC Reith Sans Light"/>
              </a:defRPr>
            </a:lvl1pPr>
          </a:lstStyle>
          <a:p>
            <a:r>
              <a:rPr lang="en-GB" noProof="0"/>
              <a:t>CLICK ICON TO</a:t>
            </a:r>
            <a:br>
              <a:rPr lang="en-GB" noProof="0"/>
            </a:br>
            <a:r>
              <a:rPr lang="en-GB" noProof="0"/>
              <a:t> INSERT IMAGE</a:t>
            </a:r>
          </a:p>
        </p:txBody>
      </p:sp>
      <p:sp>
        <p:nvSpPr>
          <p:cNvPr id="15" name="Text Placeholder 8"/>
          <p:cNvSpPr>
            <a:spLocks noGrp="1"/>
          </p:cNvSpPr>
          <p:nvPr>
            <p:ph type="body" sz="quarter" idx="16" hasCustomPrompt="1"/>
          </p:nvPr>
        </p:nvSpPr>
        <p:spPr>
          <a:xfrm>
            <a:off x="497841" y="3095838"/>
            <a:ext cx="2782992" cy="413860"/>
          </a:xfrm>
          <a:prstGeom prst="rect">
            <a:avLst/>
          </a:prstGeom>
        </p:spPr>
        <p:txBody>
          <a:bodyPr vert="horz" lIns="0" tIns="0" rIns="0" bIns="0">
            <a:normAutofit/>
          </a:bodyPr>
          <a:lstStyle>
            <a:lvl1pPr marL="0" indent="0">
              <a:buNone/>
              <a:defRPr sz="1200" cap="all" spc="170" baseline="0">
                <a:solidFill>
                  <a:schemeClr val="tx2"/>
                </a:solidFill>
                <a:latin typeface="BBC Reith Sans Medium"/>
                <a:cs typeface="BBC Reith Sans Medium"/>
              </a:defRPr>
            </a:lvl1pPr>
          </a:lstStyle>
          <a:p>
            <a:pPr lvl="0"/>
            <a:r>
              <a:rPr lang="en-GB" noProof="0"/>
              <a:t>Team name </a:t>
            </a:r>
            <a:br>
              <a:rPr lang="en-GB" noProof="0"/>
            </a:br>
            <a:r>
              <a:rPr lang="en-GB" noProof="0"/>
              <a:t>in full</a:t>
            </a:r>
          </a:p>
        </p:txBody>
      </p:sp>
      <p:sp>
        <p:nvSpPr>
          <p:cNvPr id="16" name="Text Placeholder 8"/>
          <p:cNvSpPr>
            <a:spLocks noGrp="1"/>
          </p:cNvSpPr>
          <p:nvPr>
            <p:ph type="body" sz="quarter" idx="17" hasCustomPrompt="1"/>
          </p:nvPr>
        </p:nvSpPr>
        <p:spPr>
          <a:xfrm>
            <a:off x="497840" y="3584170"/>
            <a:ext cx="2782993" cy="223520"/>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200" cap="all" spc="170" baseline="0">
                <a:solidFill>
                  <a:schemeClr val="tx2"/>
                </a:solidFill>
                <a:latin typeface="BBC Reith Sans Light"/>
                <a:cs typeface="BBC Reith Sans Medium"/>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noProof="0" dirty="0"/>
              <a:t>10 </a:t>
            </a:r>
            <a:r>
              <a:rPr lang="en-GB" noProof="0" dirty="0" err="1"/>
              <a:t>jan</a:t>
            </a:r>
            <a:r>
              <a:rPr lang="en-GB" noProof="0" dirty="0"/>
              <a:t> 2018 (date format)</a:t>
            </a:r>
          </a:p>
        </p:txBody>
      </p:sp>
      <p:sp>
        <p:nvSpPr>
          <p:cNvPr id="7" name="Text Placeholder 11"/>
          <p:cNvSpPr>
            <a:spLocks noGrp="1"/>
          </p:cNvSpPr>
          <p:nvPr>
            <p:ph type="body" sz="quarter" idx="18" hasCustomPrompt="1"/>
          </p:nvPr>
        </p:nvSpPr>
        <p:spPr>
          <a:xfrm>
            <a:off x="497841" y="1758328"/>
            <a:ext cx="2782992" cy="944880"/>
          </a:xfrm>
          <a:prstGeom prst="rect">
            <a:avLst/>
          </a:prstGeom>
        </p:spPr>
        <p:txBody>
          <a:bodyPr vert="horz" lIns="0" tIns="0" rIns="0" bIns="0">
            <a:noAutofit/>
          </a:bodyPr>
          <a:lstStyle>
            <a:lvl1pPr marL="0" indent="0">
              <a:spcBef>
                <a:spcPts val="0"/>
              </a:spcBef>
              <a:buNone/>
              <a:defRPr sz="1200" b="0" i="0" cap="all" spc="120" baseline="0">
                <a:solidFill>
                  <a:schemeClr val="accent1"/>
                </a:solidFill>
                <a:latin typeface="BBC Reith Sans Light"/>
                <a:cs typeface="BBC Reith Sans Light"/>
              </a:defRPr>
            </a:lvl1pPr>
          </a:lstStyle>
          <a:p>
            <a:pPr lvl="0"/>
            <a:r>
              <a:rPr lang="en-GB" noProof="0"/>
              <a:t>Sub title</a:t>
            </a:r>
          </a:p>
        </p:txBody>
      </p:sp>
      <p:sp>
        <p:nvSpPr>
          <p:cNvPr id="8" name="Text Placeholder 11"/>
          <p:cNvSpPr>
            <a:spLocks noGrp="1"/>
          </p:cNvSpPr>
          <p:nvPr>
            <p:ph type="body" sz="quarter" idx="13" hasCustomPrompt="1"/>
          </p:nvPr>
        </p:nvSpPr>
        <p:spPr>
          <a:xfrm>
            <a:off x="495300" y="861111"/>
            <a:ext cx="2782992" cy="729616"/>
          </a:xfrm>
          <a:prstGeom prst="rect">
            <a:avLst/>
          </a:prstGeom>
        </p:spPr>
        <p:txBody>
          <a:bodyPr vert="horz" lIns="0" tIns="0" rIns="0" bIns="0" anchor="t" anchorCtr="0">
            <a:noAutofit/>
          </a:bodyPr>
          <a:lstStyle>
            <a:lvl1pPr marL="0" indent="0">
              <a:buNone/>
              <a:defRPr sz="2400" b="0" i="0" cap="all" spc="120" baseline="0">
                <a:solidFill>
                  <a:schemeClr val="accent1"/>
                </a:solidFill>
                <a:latin typeface="BBC Reith Sans Medium"/>
                <a:cs typeface="BBC Reith Sans Medium"/>
              </a:defRPr>
            </a:lvl1pPr>
          </a:lstStyle>
          <a:p>
            <a:pPr lvl="0"/>
            <a:r>
              <a:rPr lang="en-GB" noProof="0"/>
              <a:t>Presentation title</a:t>
            </a:r>
          </a:p>
        </p:txBody>
      </p:sp>
    </p:spTree>
    <p:extLst>
      <p:ext uri="{BB962C8B-B14F-4D97-AF65-F5344CB8AC3E}">
        <p14:creationId xmlns:p14="http://schemas.microsoft.com/office/powerpoint/2010/main" val="321040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cent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6CA7-0AAA-478F-BC69-8EDAC8BC0B3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AAF6ADF-683E-4A95-9E3C-8BC094D48AC6}"/>
              </a:ext>
            </a:extLst>
          </p:cNvPr>
          <p:cNvSpPr>
            <a:spLocks noGrp="1"/>
          </p:cNvSpPr>
          <p:nvPr>
            <p:ph type="ftr" sz="quarter" idx="10"/>
          </p:nvPr>
        </p:nvSpPr>
        <p:spPr/>
        <p:txBody>
          <a:bodyPr/>
          <a:lstStyle/>
          <a:p>
            <a:endParaRPr lang="en-GB" dirty="0"/>
          </a:p>
        </p:txBody>
      </p:sp>
      <p:sp>
        <p:nvSpPr>
          <p:cNvPr id="4" name="Date Placeholder 3">
            <a:extLst>
              <a:ext uri="{FF2B5EF4-FFF2-40B4-BE49-F238E27FC236}">
                <a16:creationId xmlns:a16="http://schemas.microsoft.com/office/drawing/2014/main" id="{E3E5997F-B513-4ED8-AF70-38687EDA2670}"/>
              </a:ext>
            </a:extLst>
          </p:cNvPr>
          <p:cNvSpPr>
            <a:spLocks noGrp="1"/>
          </p:cNvSpPr>
          <p:nvPr>
            <p:ph type="dt" sz="half" idx="11"/>
          </p:nvPr>
        </p:nvSpPr>
        <p:spPr/>
        <p:txBody>
          <a:bodyPr/>
          <a:lstStyle/>
          <a:p>
            <a:fld id="{677AF819-FC12-4F3A-8C50-6C6C6B01AED3}" type="datetimeFigureOut">
              <a:rPr lang="en-GB" smtClean="0"/>
              <a:pPr/>
              <a:t>8 Oct 18</a:t>
            </a:fld>
            <a:endParaRPr lang="en-GB" dirty="0"/>
          </a:p>
        </p:txBody>
      </p:sp>
      <p:sp>
        <p:nvSpPr>
          <p:cNvPr id="5" name="Slide Number Placeholder 4">
            <a:extLst>
              <a:ext uri="{FF2B5EF4-FFF2-40B4-BE49-F238E27FC236}">
                <a16:creationId xmlns:a16="http://schemas.microsoft.com/office/drawing/2014/main" id="{9E326CDD-9EF6-49ED-BD8B-59D8560B0868}"/>
              </a:ext>
            </a:extLst>
          </p:cNvPr>
          <p:cNvSpPr>
            <a:spLocks noGrp="1"/>
          </p:cNvSpPr>
          <p:nvPr>
            <p:ph type="sldNum" sz="quarter" idx="12"/>
          </p:nvPr>
        </p:nvSpPr>
        <p:spPr/>
        <p:txBody>
          <a:bodyPr/>
          <a:lstStyle/>
          <a:p>
            <a:fld id="{622FF8DC-6618-4C3F-A13B-9B67B00E09C5}" type="slidenum">
              <a:rPr lang="en-GB" smtClean="0"/>
              <a:pPr/>
              <a:t>‹#›</a:t>
            </a:fld>
            <a:endParaRPr lang="en-GB" dirty="0"/>
          </a:p>
        </p:txBody>
      </p:sp>
      <p:sp>
        <p:nvSpPr>
          <p:cNvPr id="7" name="Content Placeholder 6">
            <a:extLst>
              <a:ext uri="{FF2B5EF4-FFF2-40B4-BE49-F238E27FC236}">
                <a16:creationId xmlns:a16="http://schemas.microsoft.com/office/drawing/2014/main" id="{AE6EDE70-E4A0-47D5-9498-8F394EE96FBB}"/>
              </a:ext>
            </a:extLst>
          </p:cNvPr>
          <p:cNvSpPr>
            <a:spLocks noGrp="1"/>
          </p:cNvSpPr>
          <p:nvPr>
            <p:ph sz="quarter" idx="13"/>
          </p:nvPr>
        </p:nvSpPr>
        <p:spPr>
          <a:xfrm>
            <a:off x="270510" y="1628775"/>
            <a:ext cx="8727440" cy="3121025"/>
          </a:xfrm>
        </p:spPr>
        <p:txBody>
          <a:bodyPr anchor="ctr" anchorCtr="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3939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ock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AABE-ECE9-4FAC-8299-951459973021}"/>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6A25556-298B-4656-B62B-C6E92289AEAC}"/>
              </a:ext>
            </a:extLst>
          </p:cNvPr>
          <p:cNvSpPr>
            <a:spLocks noGrp="1"/>
          </p:cNvSpPr>
          <p:nvPr>
            <p:ph type="ftr" sz="quarter" idx="10"/>
          </p:nvPr>
        </p:nvSpPr>
        <p:spPr/>
        <p:txBody>
          <a:bodyPr/>
          <a:lstStyle/>
          <a:p>
            <a:endParaRPr lang="en-GB" dirty="0"/>
          </a:p>
        </p:txBody>
      </p:sp>
      <p:sp>
        <p:nvSpPr>
          <p:cNvPr id="4" name="Date Placeholder 3">
            <a:extLst>
              <a:ext uri="{FF2B5EF4-FFF2-40B4-BE49-F238E27FC236}">
                <a16:creationId xmlns:a16="http://schemas.microsoft.com/office/drawing/2014/main" id="{FAE9DBA7-6D24-47B5-B367-46D41AA9026B}"/>
              </a:ext>
            </a:extLst>
          </p:cNvPr>
          <p:cNvSpPr>
            <a:spLocks noGrp="1"/>
          </p:cNvSpPr>
          <p:nvPr>
            <p:ph type="dt" sz="half" idx="11"/>
          </p:nvPr>
        </p:nvSpPr>
        <p:spPr/>
        <p:txBody>
          <a:bodyPr/>
          <a:lstStyle/>
          <a:p>
            <a:fld id="{677AF819-FC12-4F3A-8C50-6C6C6B01AED3}" type="datetimeFigureOut">
              <a:rPr lang="en-GB" smtClean="0"/>
              <a:pPr/>
              <a:t>8 Oct 18</a:t>
            </a:fld>
            <a:endParaRPr lang="en-GB" dirty="0"/>
          </a:p>
        </p:txBody>
      </p:sp>
      <p:sp>
        <p:nvSpPr>
          <p:cNvPr id="5" name="Slide Number Placeholder 4">
            <a:extLst>
              <a:ext uri="{FF2B5EF4-FFF2-40B4-BE49-F238E27FC236}">
                <a16:creationId xmlns:a16="http://schemas.microsoft.com/office/drawing/2014/main" id="{1765CDF0-0A1D-490B-907C-14D24F3CF9C9}"/>
              </a:ext>
            </a:extLst>
          </p:cNvPr>
          <p:cNvSpPr>
            <a:spLocks noGrp="1"/>
          </p:cNvSpPr>
          <p:nvPr>
            <p:ph type="sldNum" sz="quarter" idx="12"/>
          </p:nvPr>
        </p:nvSpPr>
        <p:spPr/>
        <p:txBody>
          <a:bodyPr/>
          <a:lstStyle/>
          <a:p>
            <a:fld id="{622FF8DC-6618-4C3F-A13B-9B67B00E09C5}" type="slidenum">
              <a:rPr lang="en-GB" smtClean="0"/>
              <a:pPr/>
              <a:t>‹#›</a:t>
            </a:fld>
            <a:endParaRPr lang="en-GB" dirty="0"/>
          </a:p>
        </p:txBody>
      </p:sp>
      <p:sp>
        <p:nvSpPr>
          <p:cNvPr id="7" name="Text Placeholder 6">
            <a:extLst>
              <a:ext uri="{FF2B5EF4-FFF2-40B4-BE49-F238E27FC236}">
                <a16:creationId xmlns:a16="http://schemas.microsoft.com/office/drawing/2014/main" id="{864B8DCC-1095-43EE-B63F-FB3F91640E50}"/>
              </a:ext>
            </a:extLst>
          </p:cNvPr>
          <p:cNvSpPr>
            <a:spLocks noGrp="1"/>
          </p:cNvSpPr>
          <p:nvPr>
            <p:ph type="body" sz="quarter" idx="13"/>
          </p:nvPr>
        </p:nvSpPr>
        <p:spPr>
          <a:xfrm>
            <a:off x="270510" y="1651000"/>
            <a:ext cx="8708390" cy="3098800"/>
          </a:xfrm>
        </p:spPr>
        <p:txBody>
          <a:bodyPr numCol="1" spcCol="180000">
            <a:normAutofit/>
          </a:bodyPr>
          <a:lstStyle>
            <a:lvl1pPr>
              <a:defRPr lang="en-GB" sz="1100" kern="1200" baseline="0" dirty="0">
                <a:solidFill>
                  <a:schemeClr val="tx1"/>
                </a:solidFill>
                <a:latin typeface="BBC Reith Sans"/>
                <a:ea typeface="BBC Reith Sans" panose="020B0603020204020204" pitchFamily="34" charset="0"/>
                <a:cs typeface="BBC Reith Sans" panose="020B0603020204020204" pitchFamily="34" charset="0"/>
              </a:defRPr>
            </a:lvl1pPr>
            <a:lvl2pPr>
              <a:defRPr/>
            </a:lvl2pPr>
            <a:lvl3pPr>
              <a:defRPr/>
            </a:lvl3pPr>
            <a:lvl4pPr>
              <a:defRPr/>
            </a:lvl4pPr>
            <a:lvl5pPr>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Edit Master text styles</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Second level</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Third level</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Fourth level</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Fifth level</a:t>
            </a:r>
            <a:endParaRPr lang="en-GB" dirty="0"/>
          </a:p>
        </p:txBody>
      </p:sp>
    </p:spTree>
    <p:extLst>
      <p:ext uri="{BB962C8B-B14F-4D97-AF65-F5344CB8AC3E}">
        <p14:creationId xmlns:p14="http://schemas.microsoft.com/office/powerpoint/2010/main" val="408166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89F1-0925-4B5C-9A24-1E4B3A6139D1}"/>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A0939AD4-4D43-44DD-B49E-277DF085308D}"/>
              </a:ext>
            </a:extLst>
          </p:cNvPr>
          <p:cNvSpPr>
            <a:spLocks noGrp="1"/>
          </p:cNvSpPr>
          <p:nvPr>
            <p:ph type="ftr" sz="quarter" idx="10"/>
          </p:nvPr>
        </p:nvSpPr>
        <p:spPr/>
        <p:txBody>
          <a:bodyPr/>
          <a:lstStyle/>
          <a:p>
            <a:endParaRPr lang="en-GB" dirty="0"/>
          </a:p>
        </p:txBody>
      </p:sp>
      <p:sp>
        <p:nvSpPr>
          <p:cNvPr id="4" name="Date Placeholder 3">
            <a:extLst>
              <a:ext uri="{FF2B5EF4-FFF2-40B4-BE49-F238E27FC236}">
                <a16:creationId xmlns:a16="http://schemas.microsoft.com/office/drawing/2014/main" id="{CA8245C9-C4DE-4CDC-AEA8-CA1113F62D79}"/>
              </a:ext>
            </a:extLst>
          </p:cNvPr>
          <p:cNvSpPr>
            <a:spLocks noGrp="1"/>
          </p:cNvSpPr>
          <p:nvPr>
            <p:ph type="dt" sz="half" idx="11"/>
          </p:nvPr>
        </p:nvSpPr>
        <p:spPr/>
        <p:txBody>
          <a:bodyPr/>
          <a:lstStyle/>
          <a:p>
            <a:fld id="{677AF819-FC12-4F3A-8C50-6C6C6B01AED3}" type="datetimeFigureOut">
              <a:rPr lang="en-GB" smtClean="0"/>
              <a:pPr/>
              <a:t>8 Oct 18</a:t>
            </a:fld>
            <a:endParaRPr lang="en-GB" dirty="0"/>
          </a:p>
        </p:txBody>
      </p:sp>
      <p:sp>
        <p:nvSpPr>
          <p:cNvPr id="5" name="Slide Number Placeholder 4">
            <a:extLst>
              <a:ext uri="{FF2B5EF4-FFF2-40B4-BE49-F238E27FC236}">
                <a16:creationId xmlns:a16="http://schemas.microsoft.com/office/drawing/2014/main" id="{8E9FE6E4-75BC-4EA5-AFDF-52069D0B2E0B}"/>
              </a:ext>
            </a:extLst>
          </p:cNvPr>
          <p:cNvSpPr>
            <a:spLocks noGrp="1"/>
          </p:cNvSpPr>
          <p:nvPr>
            <p:ph type="sldNum" sz="quarter" idx="12"/>
          </p:nvPr>
        </p:nvSpPr>
        <p:spPr/>
        <p:txBody>
          <a:bodyPr/>
          <a:lstStyle/>
          <a:p>
            <a:fld id="{622FF8DC-6618-4C3F-A13B-9B67B00E09C5}" type="slidenum">
              <a:rPr lang="en-GB" smtClean="0"/>
              <a:pPr/>
              <a:t>‹#›</a:t>
            </a:fld>
            <a:endParaRPr lang="en-GB" dirty="0"/>
          </a:p>
        </p:txBody>
      </p:sp>
    </p:spTree>
    <p:extLst>
      <p:ext uri="{BB962C8B-B14F-4D97-AF65-F5344CB8AC3E}">
        <p14:creationId xmlns:p14="http://schemas.microsoft.com/office/powerpoint/2010/main" val="248935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FE84F58E-C2F1-4A0D-BDBB-2EC71A6B6CBC}"/>
              </a:ext>
            </a:extLst>
          </p:cNvPr>
          <p:cNvSpPr>
            <a:spLocks noGrp="1"/>
          </p:cNvSpPr>
          <p:nvPr>
            <p:ph type="pic" sz="quarter" idx="12" hasCustomPrompt="1"/>
          </p:nvPr>
        </p:nvSpPr>
        <p:spPr>
          <a:xfrm>
            <a:off x="3956982" y="1543986"/>
            <a:ext cx="5187018" cy="3215391"/>
          </a:xfrm>
          <a:prstGeom prst="rect">
            <a:avLst/>
          </a:prstGeom>
          <a:noFill/>
        </p:spPr>
        <p:txBody>
          <a:bodyPr vert="horz" lIns="0" tIns="1130400" anchor="t" anchorCtr="0">
            <a:normAutofit/>
          </a:bodyPr>
          <a:lstStyle>
            <a:lvl1pPr marL="0" indent="0" algn="ctr">
              <a:buNone/>
              <a:defRPr sz="1200" b="0" i="0" baseline="0">
                <a:solidFill>
                  <a:srgbClr val="000000"/>
                </a:solidFill>
                <a:latin typeface="BBC Reith Sans Light"/>
                <a:cs typeface="BBC Reith Sans Light"/>
              </a:defRPr>
            </a:lvl1pPr>
          </a:lstStyle>
          <a:p>
            <a:r>
              <a:rPr lang="en-US" dirty="0"/>
              <a:t>CLICK ICON TO</a:t>
            </a:r>
            <a:br>
              <a:rPr lang="en-US" dirty="0"/>
            </a:br>
            <a:r>
              <a:rPr lang="en-US" dirty="0"/>
              <a:t> INSERT IMAGE</a:t>
            </a:r>
          </a:p>
        </p:txBody>
      </p:sp>
      <p:sp>
        <p:nvSpPr>
          <p:cNvPr id="7" name="Text Placeholder 11">
            <a:extLst>
              <a:ext uri="{FF2B5EF4-FFF2-40B4-BE49-F238E27FC236}">
                <a16:creationId xmlns:a16="http://schemas.microsoft.com/office/drawing/2014/main" id="{55EB1509-B87E-4FBA-B67F-3B72B5825E80}"/>
              </a:ext>
            </a:extLst>
          </p:cNvPr>
          <p:cNvSpPr>
            <a:spLocks noGrp="1"/>
          </p:cNvSpPr>
          <p:nvPr>
            <p:ph type="body" sz="quarter" idx="13" hasCustomPrompt="1"/>
          </p:nvPr>
        </p:nvSpPr>
        <p:spPr>
          <a:xfrm>
            <a:off x="517525" y="1655444"/>
            <a:ext cx="2946400" cy="2144395"/>
          </a:xfrm>
          <a:prstGeom prst="rect">
            <a:avLst/>
          </a:prstGeom>
        </p:spPr>
        <p:txBody>
          <a:bodyPr vert="horz" lIns="0" tIns="0" rIns="0" bIns="0">
            <a:noAutofit/>
          </a:bodyPr>
          <a:lstStyle>
            <a:lvl1pPr marL="0" indent="0">
              <a:buNone/>
              <a:defRPr sz="2400" b="0" i="0" cap="all" spc="120" baseline="0">
                <a:solidFill>
                  <a:schemeClr val="accent1"/>
                </a:solidFill>
                <a:latin typeface="BBC Reith Sans Light"/>
                <a:cs typeface="BBC Reith Sans Light"/>
              </a:defRPr>
            </a:lvl1pPr>
          </a:lstStyle>
          <a:p>
            <a:pPr lvl="0"/>
            <a:r>
              <a:rPr lang="en-US" dirty="0"/>
              <a:t>SECTION TITLE</a:t>
            </a:r>
          </a:p>
        </p:txBody>
      </p:sp>
    </p:spTree>
    <p:extLst>
      <p:ext uri="{BB962C8B-B14F-4D97-AF65-F5344CB8AC3E}">
        <p14:creationId xmlns:p14="http://schemas.microsoft.com/office/powerpoint/2010/main" val="534879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6CA7-0AAA-478F-BC69-8EDAC8BC0B3A}"/>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AE6EDE70-E4A0-47D5-9498-8F394EE96FBB}"/>
              </a:ext>
            </a:extLst>
          </p:cNvPr>
          <p:cNvSpPr>
            <a:spLocks noGrp="1"/>
          </p:cNvSpPr>
          <p:nvPr>
            <p:ph sz="quarter" idx="13"/>
          </p:nvPr>
        </p:nvSpPr>
        <p:spPr>
          <a:xfrm>
            <a:off x="270510" y="989045"/>
            <a:ext cx="8727440" cy="38877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8011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d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6CA7-0AAA-478F-BC69-8EDAC8BC0B3A}"/>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AE6EDE70-E4A0-47D5-9498-8F394EE96FBB}"/>
              </a:ext>
            </a:extLst>
          </p:cNvPr>
          <p:cNvSpPr>
            <a:spLocks noGrp="1"/>
          </p:cNvSpPr>
          <p:nvPr>
            <p:ph sz="quarter" idx="13"/>
          </p:nvPr>
        </p:nvSpPr>
        <p:spPr>
          <a:xfrm>
            <a:off x="270510" y="995265"/>
            <a:ext cx="4136390" cy="38815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a:extLst>
              <a:ext uri="{FF2B5EF4-FFF2-40B4-BE49-F238E27FC236}">
                <a16:creationId xmlns:a16="http://schemas.microsoft.com/office/drawing/2014/main" id="{4D784AFB-36D9-4739-B822-59088218A00F}"/>
              </a:ext>
            </a:extLst>
          </p:cNvPr>
          <p:cNvSpPr>
            <a:spLocks noGrp="1"/>
          </p:cNvSpPr>
          <p:nvPr>
            <p:ph sz="quarter" idx="14"/>
          </p:nvPr>
        </p:nvSpPr>
        <p:spPr>
          <a:xfrm>
            <a:off x="4842510" y="995265"/>
            <a:ext cx="4136390" cy="38815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3229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cent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6CA7-0AAA-478F-BC69-8EDAC8BC0B3A}"/>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AE6EDE70-E4A0-47D5-9498-8F394EE96FBB}"/>
              </a:ext>
            </a:extLst>
          </p:cNvPr>
          <p:cNvSpPr>
            <a:spLocks noGrp="1"/>
          </p:cNvSpPr>
          <p:nvPr>
            <p:ph sz="quarter" idx="13"/>
          </p:nvPr>
        </p:nvSpPr>
        <p:spPr>
          <a:xfrm>
            <a:off x="270510" y="970384"/>
            <a:ext cx="8727440" cy="3912635"/>
          </a:xfrm>
        </p:spPr>
        <p:txBody>
          <a:bodyPr anchor="ctr" anchorCtr="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0322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AABE-ECE9-4FAC-8299-951459973021}"/>
              </a:ext>
            </a:extLst>
          </p:cNvPr>
          <p:cNvSpPr>
            <a:spLocks noGrp="1"/>
          </p:cNvSpPr>
          <p:nvPr>
            <p:ph type="title"/>
          </p:nvPr>
        </p:nvSpPr>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864B8DCC-1095-43EE-B63F-FB3F91640E50}"/>
              </a:ext>
            </a:extLst>
          </p:cNvPr>
          <p:cNvSpPr>
            <a:spLocks noGrp="1"/>
          </p:cNvSpPr>
          <p:nvPr>
            <p:ph type="body" sz="quarter" idx="13"/>
          </p:nvPr>
        </p:nvSpPr>
        <p:spPr>
          <a:xfrm>
            <a:off x="270510" y="970383"/>
            <a:ext cx="8708390" cy="3925077"/>
          </a:xfrm>
        </p:spPr>
        <p:txBody>
          <a:bodyPr numCol="1" spcCol="180000">
            <a:normAutofit/>
          </a:bodyPr>
          <a:lstStyle>
            <a:lvl1pPr>
              <a:defRPr lang="en-GB" sz="1100" kern="1200" baseline="0" dirty="0">
                <a:solidFill>
                  <a:schemeClr val="tx1"/>
                </a:solidFill>
                <a:latin typeface="BBC Reith Sans"/>
                <a:ea typeface="BBC Reith Sans" panose="020B0603020204020204" pitchFamily="34" charset="0"/>
                <a:cs typeface="BBC Reith Sans" panose="020B0603020204020204" pitchFamily="34" charset="0"/>
              </a:defRPr>
            </a:lvl1pPr>
            <a:lvl2pPr>
              <a:defRPr/>
            </a:lvl2pPr>
            <a:lvl3pPr>
              <a:defRPr/>
            </a:lvl3pPr>
            <a:lvl4pPr>
              <a:defRPr/>
            </a:lvl4pPr>
            <a:lvl5pPr>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Edit Master text styles</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Second level</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Third level</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Fourth level</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Fifth level</a:t>
            </a:r>
            <a:endParaRPr lang="en-GB" dirty="0"/>
          </a:p>
        </p:txBody>
      </p:sp>
    </p:spTree>
    <p:extLst>
      <p:ext uri="{BB962C8B-B14F-4D97-AF65-F5344CB8AC3E}">
        <p14:creationId xmlns:p14="http://schemas.microsoft.com/office/powerpoint/2010/main" val="1783308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89F1-0925-4B5C-9A24-1E4B3A6139D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93775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FE84F58E-C2F1-4A0D-BDBB-2EC71A6B6CBC}"/>
              </a:ext>
            </a:extLst>
          </p:cNvPr>
          <p:cNvSpPr>
            <a:spLocks noGrp="1"/>
          </p:cNvSpPr>
          <p:nvPr>
            <p:ph type="pic" sz="quarter" idx="12" hasCustomPrompt="1"/>
          </p:nvPr>
        </p:nvSpPr>
        <p:spPr>
          <a:xfrm>
            <a:off x="3956982" y="1543986"/>
            <a:ext cx="5187018" cy="3215391"/>
          </a:xfrm>
          <a:prstGeom prst="rect">
            <a:avLst/>
          </a:prstGeom>
          <a:noFill/>
        </p:spPr>
        <p:txBody>
          <a:bodyPr vert="horz" lIns="0" tIns="1130400" anchor="t" anchorCtr="0">
            <a:normAutofit/>
          </a:bodyPr>
          <a:lstStyle>
            <a:lvl1pPr marL="0" indent="0" algn="ctr">
              <a:buNone/>
              <a:defRPr sz="1200" b="0" i="0" baseline="0">
                <a:solidFill>
                  <a:srgbClr val="000000"/>
                </a:solidFill>
                <a:latin typeface="BBC Reith Sans Light"/>
                <a:cs typeface="BBC Reith Sans Light"/>
              </a:defRPr>
            </a:lvl1pPr>
          </a:lstStyle>
          <a:p>
            <a:r>
              <a:rPr lang="en-US" dirty="0"/>
              <a:t>CLICK ICON TO</a:t>
            </a:r>
            <a:br>
              <a:rPr lang="en-US" dirty="0"/>
            </a:br>
            <a:r>
              <a:rPr lang="en-US" dirty="0"/>
              <a:t> INSERT IMAGE</a:t>
            </a:r>
          </a:p>
        </p:txBody>
      </p:sp>
      <p:sp>
        <p:nvSpPr>
          <p:cNvPr id="7" name="Text Placeholder 11">
            <a:extLst>
              <a:ext uri="{FF2B5EF4-FFF2-40B4-BE49-F238E27FC236}">
                <a16:creationId xmlns:a16="http://schemas.microsoft.com/office/drawing/2014/main" id="{55EB1509-B87E-4FBA-B67F-3B72B5825E80}"/>
              </a:ext>
            </a:extLst>
          </p:cNvPr>
          <p:cNvSpPr>
            <a:spLocks noGrp="1"/>
          </p:cNvSpPr>
          <p:nvPr>
            <p:ph type="body" sz="quarter" idx="13" hasCustomPrompt="1"/>
          </p:nvPr>
        </p:nvSpPr>
        <p:spPr>
          <a:xfrm>
            <a:off x="517525" y="1655444"/>
            <a:ext cx="2946400" cy="2144395"/>
          </a:xfrm>
          <a:prstGeom prst="rect">
            <a:avLst/>
          </a:prstGeom>
        </p:spPr>
        <p:txBody>
          <a:bodyPr vert="horz" lIns="0" tIns="0" rIns="0" bIns="0">
            <a:noAutofit/>
          </a:bodyPr>
          <a:lstStyle>
            <a:lvl1pPr marL="0" indent="0">
              <a:buNone/>
              <a:defRPr sz="2400" b="0" i="0" cap="all" spc="120" baseline="0">
                <a:solidFill>
                  <a:schemeClr val="accent1"/>
                </a:solidFill>
                <a:latin typeface="BBC Reith Sans Light"/>
                <a:cs typeface="BBC Reith Sans Light"/>
              </a:defRPr>
            </a:lvl1pPr>
          </a:lstStyle>
          <a:p>
            <a:pPr lvl="0"/>
            <a:r>
              <a:rPr lang="en-US" dirty="0"/>
              <a:t>SECTION TITLE</a:t>
            </a:r>
          </a:p>
        </p:txBody>
      </p:sp>
    </p:spTree>
    <p:extLst>
      <p:ext uri="{BB962C8B-B14F-4D97-AF65-F5344CB8AC3E}">
        <p14:creationId xmlns:p14="http://schemas.microsoft.com/office/powerpoint/2010/main" val="2377141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Content Placeholder 33"/>
          <p:cNvSpPr>
            <a:spLocks noGrp="1"/>
          </p:cNvSpPr>
          <p:nvPr>
            <p:ph sz="quarter" idx="13" hasCustomPrompt="1"/>
          </p:nvPr>
        </p:nvSpPr>
        <p:spPr>
          <a:xfrm>
            <a:off x="4565134" y="4621628"/>
            <a:ext cx="4087891" cy="214535"/>
          </a:xfrm>
          <a:prstGeom prst="rect">
            <a:avLst/>
          </a:prstGeom>
        </p:spPr>
        <p:txBody>
          <a:bodyPr vert="horz" lIns="0" tIns="0" rIns="0" bIns="0">
            <a:normAutofit/>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1100" b="0" i="0" kern="1200" cap="all" spc="170" baseline="0">
                <a:solidFill>
                  <a:srgbClr val="FFFFFF"/>
                </a:solidFill>
                <a:latin typeface="BBC Reith Sans Light"/>
                <a:cs typeface="BBC Reith Sans Medium"/>
              </a:defRPr>
            </a:lvl1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GB" noProof="0"/>
              <a:t>10 jan 2018 (date format)</a:t>
            </a:r>
          </a:p>
          <a:p>
            <a:pPr lvl="0"/>
            <a:endParaRPr lang="en-GB" noProof="0"/>
          </a:p>
        </p:txBody>
      </p:sp>
      <p:sp>
        <p:nvSpPr>
          <p:cNvPr id="15" name="Text Placeholder 3"/>
          <p:cNvSpPr>
            <a:spLocks noGrp="1"/>
          </p:cNvSpPr>
          <p:nvPr>
            <p:ph type="body" sz="quarter" idx="18" hasCustomPrompt="1"/>
          </p:nvPr>
        </p:nvSpPr>
        <p:spPr>
          <a:xfrm>
            <a:off x="4565134" y="4326456"/>
            <a:ext cx="4087891" cy="238125"/>
          </a:xfrm>
          <a:prstGeom prst="rect">
            <a:avLst/>
          </a:prstGeom>
        </p:spPr>
        <p:txBody>
          <a:bodyPr vert="horz" wrap="square" lIns="0" tIns="0" rIns="0" bIns="0">
            <a:normAutofit/>
          </a:bodyPr>
          <a:lstStyle>
            <a:lvl1pPr marL="0" indent="0" algn="r">
              <a:buNone/>
              <a:defRPr sz="1200" kern="1200" cap="all" spc="170" baseline="0">
                <a:solidFill>
                  <a:schemeClr val="bg1"/>
                </a:solidFill>
                <a:latin typeface="BBC Reith Sans Medium"/>
              </a:defRPr>
            </a:lvl1pPr>
            <a:lvl2pPr>
              <a:defRPr sz="1200" cap="all" baseline="0">
                <a:solidFill>
                  <a:schemeClr val="bg2"/>
                </a:solidFill>
                <a:latin typeface="BBC Reith Sans Medium"/>
              </a:defRPr>
            </a:lvl2pPr>
            <a:lvl3pPr>
              <a:defRPr sz="1200" cap="all" baseline="0">
                <a:solidFill>
                  <a:schemeClr val="bg2"/>
                </a:solidFill>
                <a:latin typeface="BBC Reith Sans Medium"/>
              </a:defRPr>
            </a:lvl3pPr>
            <a:lvl4pPr>
              <a:defRPr sz="1200" cap="all" baseline="0">
                <a:solidFill>
                  <a:schemeClr val="bg2"/>
                </a:solidFill>
                <a:latin typeface="BBC Reith Sans Medium"/>
              </a:defRPr>
            </a:lvl4pPr>
            <a:lvl5pPr>
              <a:defRPr sz="1200" cap="all" baseline="0">
                <a:solidFill>
                  <a:schemeClr val="bg2"/>
                </a:solidFill>
                <a:latin typeface="BBC Reith Sans Medium"/>
              </a:defRPr>
            </a:lvl5pPr>
          </a:lstStyle>
          <a:p>
            <a:pPr lvl="0"/>
            <a:r>
              <a:rPr lang="en-GB" noProof="0"/>
              <a:t>Team name in full</a:t>
            </a:r>
          </a:p>
        </p:txBody>
      </p:sp>
      <p:sp>
        <p:nvSpPr>
          <p:cNvPr id="11" name="Text Placeholder 11"/>
          <p:cNvSpPr>
            <a:spLocks noGrp="1"/>
          </p:cNvSpPr>
          <p:nvPr>
            <p:ph type="body" sz="quarter" idx="15" hasCustomPrompt="1"/>
          </p:nvPr>
        </p:nvSpPr>
        <p:spPr>
          <a:xfrm>
            <a:off x="477244" y="317815"/>
            <a:ext cx="6971305" cy="729616"/>
          </a:xfrm>
          <a:prstGeom prst="rect">
            <a:avLst/>
          </a:prstGeom>
        </p:spPr>
        <p:txBody>
          <a:bodyPr vert="horz" lIns="0" tIns="0" rIns="0" bIns="0" anchor="t" anchorCtr="0">
            <a:noAutofit/>
          </a:bodyPr>
          <a:lstStyle>
            <a:lvl1pPr marL="0" indent="0" algn="l">
              <a:buNone/>
              <a:defRPr sz="2400" b="0" i="0" cap="all" spc="120" baseline="0">
                <a:solidFill>
                  <a:srgbClr val="FFFFFF"/>
                </a:solidFill>
                <a:latin typeface="BBC Reith Sans Medium"/>
                <a:cs typeface="BBC Reith Sans Medium"/>
              </a:defRPr>
            </a:lvl1pPr>
          </a:lstStyle>
          <a:p>
            <a:pPr lvl="0"/>
            <a:r>
              <a:rPr lang="en-GB" noProof="0"/>
              <a:t>Presentation title</a:t>
            </a:r>
          </a:p>
        </p:txBody>
      </p:sp>
    </p:spTree>
    <p:extLst>
      <p:ext uri="{BB962C8B-B14F-4D97-AF65-F5344CB8AC3E}">
        <p14:creationId xmlns:p14="http://schemas.microsoft.com/office/powerpoint/2010/main" val="27477795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Pag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ext Placeholder 11"/>
          <p:cNvSpPr>
            <a:spLocks noGrp="1"/>
          </p:cNvSpPr>
          <p:nvPr>
            <p:ph type="body" sz="quarter" idx="15" hasCustomPrompt="1"/>
          </p:nvPr>
        </p:nvSpPr>
        <p:spPr>
          <a:xfrm>
            <a:off x="525250" y="3483595"/>
            <a:ext cx="3614639" cy="729616"/>
          </a:xfrm>
          <a:prstGeom prst="rect">
            <a:avLst/>
          </a:prstGeom>
        </p:spPr>
        <p:txBody>
          <a:bodyPr vert="horz" lIns="0" tIns="0" rIns="0" bIns="0" anchor="t" anchorCtr="0">
            <a:noAutofit/>
          </a:bodyPr>
          <a:lstStyle>
            <a:lvl1pPr marL="0" indent="0" algn="l">
              <a:buNone/>
              <a:defRPr sz="1100" b="0" i="0" cap="all" spc="120" baseline="0">
                <a:solidFill>
                  <a:schemeClr val="bg1"/>
                </a:solidFill>
                <a:latin typeface="BBC Reith Sans Medium"/>
                <a:cs typeface="BBC Reith Sans Medium"/>
              </a:defRPr>
            </a:lvl1pPr>
          </a:lstStyle>
          <a:p>
            <a:pPr lvl="0"/>
            <a:r>
              <a:rPr lang="en-GB" noProof="0"/>
              <a:t>insert your thank you message</a:t>
            </a:r>
          </a:p>
        </p:txBody>
      </p:sp>
    </p:spTree>
    <p:extLst>
      <p:ext uri="{BB962C8B-B14F-4D97-AF65-F5344CB8AC3E}">
        <p14:creationId xmlns:p14="http://schemas.microsoft.com/office/powerpoint/2010/main" val="91203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Content Placeholder 33"/>
          <p:cNvSpPr>
            <a:spLocks noGrp="1"/>
          </p:cNvSpPr>
          <p:nvPr>
            <p:ph sz="quarter" idx="13" hasCustomPrompt="1"/>
          </p:nvPr>
        </p:nvSpPr>
        <p:spPr>
          <a:xfrm>
            <a:off x="4565134" y="4621628"/>
            <a:ext cx="4087891" cy="214535"/>
          </a:xfrm>
          <a:prstGeom prst="rect">
            <a:avLst/>
          </a:prstGeom>
        </p:spPr>
        <p:txBody>
          <a:bodyPr vert="horz" lIns="0" tIns="0" rIns="0" bIns="0">
            <a:normAutofit/>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1100" b="0" i="0" kern="1200" cap="all" spc="170" baseline="0">
                <a:solidFill>
                  <a:srgbClr val="000000"/>
                </a:solidFill>
                <a:latin typeface="BBC Reith Sans Light"/>
                <a:cs typeface="BBC Reith Sans Medium"/>
              </a:defRPr>
            </a:lvl1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GB" noProof="0"/>
              <a:t>10 jan 2018 (date format)</a:t>
            </a:r>
          </a:p>
          <a:p>
            <a:pPr lvl="0"/>
            <a:endParaRPr lang="en-GB" noProof="0"/>
          </a:p>
        </p:txBody>
      </p:sp>
      <p:sp>
        <p:nvSpPr>
          <p:cNvPr id="15" name="Text Placeholder 3"/>
          <p:cNvSpPr>
            <a:spLocks noGrp="1"/>
          </p:cNvSpPr>
          <p:nvPr>
            <p:ph type="body" sz="quarter" idx="18" hasCustomPrompt="1"/>
          </p:nvPr>
        </p:nvSpPr>
        <p:spPr>
          <a:xfrm>
            <a:off x="4565134" y="4326456"/>
            <a:ext cx="4087891" cy="238125"/>
          </a:xfrm>
          <a:prstGeom prst="rect">
            <a:avLst/>
          </a:prstGeom>
        </p:spPr>
        <p:txBody>
          <a:bodyPr vert="horz" wrap="square" lIns="0" tIns="0" rIns="0" bIns="0">
            <a:normAutofit/>
          </a:bodyPr>
          <a:lstStyle>
            <a:lvl1pPr marL="0" indent="0" algn="r">
              <a:buNone/>
              <a:defRPr sz="1200" kern="1200" cap="all" spc="170" baseline="0">
                <a:solidFill>
                  <a:schemeClr val="tx1"/>
                </a:solidFill>
                <a:latin typeface="BBC Reith Sans Medium"/>
              </a:defRPr>
            </a:lvl1pPr>
            <a:lvl2pPr>
              <a:defRPr sz="1200" cap="all" baseline="0">
                <a:solidFill>
                  <a:schemeClr val="bg2"/>
                </a:solidFill>
                <a:latin typeface="BBC Reith Sans Medium"/>
              </a:defRPr>
            </a:lvl2pPr>
            <a:lvl3pPr>
              <a:defRPr sz="1200" cap="all" baseline="0">
                <a:solidFill>
                  <a:schemeClr val="bg2"/>
                </a:solidFill>
                <a:latin typeface="BBC Reith Sans Medium"/>
              </a:defRPr>
            </a:lvl3pPr>
            <a:lvl4pPr>
              <a:defRPr sz="1200" cap="all" baseline="0">
                <a:solidFill>
                  <a:schemeClr val="bg2"/>
                </a:solidFill>
                <a:latin typeface="BBC Reith Sans Medium"/>
              </a:defRPr>
            </a:lvl4pPr>
            <a:lvl5pPr>
              <a:defRPr sz="1200" cap="all" baseline="0">
                <a:solidFill>
                  <a:schemeClr val="bg2"/>
                </a:solidFill>
                <a:latin typeface="BBC Reith Sans Medium"/>
              </a:defRPr>
            </a:lvl5pPr>
          </a:lstStyle>
          <a:p>
            <a:pPr lvl="0"/>
            <a:r>
              <a:rPr lang="en-GB" noProof="0"/>
              <a:t>Team name in full</a:t>
            </a:r>
          </a:p>
        </p:txBody>
      </p:sp>
      <p:sp>
        <p:nvSpPr>
          <p:cNvPr id="11" name="Text Placeholder 11"/>
          <p:cNvSpPr>
            <a:spLocks noGrp="1"/>
          </p:cNvSpPr>
          <p:nvPr>
            <p:ph type="body" sz="quarter" idx="15" hasCustomPrompt="1"/>
          </p:nvPr>
        </p:nvSpPr>
        <p:spPr>
          <a:xfrm>
            <a:off x="477245" y="317815"/>
            <a:ext cx="4067254" cy="729616"/>
          </a:xfrm>
          <a:prstGeom prst="rect">
            <a:avLst/>
          </a:prstGeom>
        </p:spPr>
        <p:txBody>
          <a:bodyPr vert="horz" lIns="0" tIns="0" rIns="0" bIns="0" anchor="t" anchorCtr="0">
            <a:noAutofit/>
          </a:bodyPr>
          <a:lstStyle>
            <a:lvl1pPr marL="0" indent="0" algn="l">
              <a:buNone/>
              <a:defRPr sz="2400" b="0" i="0" cap="all" spc="120" baseline="0">
                <a:solidFill>
                  <a:schemeClr val="tx1"/>
                </a:solidFill>
                <a:latin typeface="BBC Reith Sans Medium"/>
                <a:cs typeface="BBC Reith Sans Medium"/>
              </a:defRPr>
            </a:lvl1pPr>
          </a:lstStyle>
          <a:p>
            <a:pPr lvl="0"/>
            <a:r>
              <a:rPr lang="en-GB" noProof="0"/>
              <a:t>Presentation title</a:t>
            </a:r>
          </a:p>
        </p:txBody>
      </p:sp>
    </p:spTree>
    <p:extLst>
      <p:ext uri="{BB962C8B-B14F-4D97-AF65-F5344CB8AC3E}">
        <p14:creationId xmlns:p14="http://schemas.microsoft.com/office/powerpoint/2010/main" val="195688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6CA7-0AAA-478F-BC69-8EDAC8BC0B3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AAF6ADF-683E-4A95-9E3C-8BC094D48AC6}"/>
              </a:ext>
            </a:extLst>
          </p:cNvPr>
          <p:cNvSpPr>
            <a:spLocks noGrp="1"/>
          </p:cNvSpPr>
          <p:nvPr>
            <p:ph type="ftr" sz="quarter" idx="10"/>
          </p:nvPr>
        </p:nvSpPr>
        <p:spPr/>
        <p:txBody>
          <a:bodyPr/>
          <a:lstStyle/>
          <a:p>
            <a:endParaRPr lang="en-GB" dirty="0"/>
          </a:p>
        </p:txBody>
      </p:sp>
      <p:sp>
        <p:nvSpPr>
          <p:cNvPr id="4" name="Date Placeholder 3">
            <a:extLst>
              <a:ext uri="{FF2B5EF4-FFF2-40B4-BE49-F238E27FC236}">
                <a16:creationId xmlns:a16="http://schemas.microsoft.com/office/drawing/2014/main" id="{E3E5997F-B513-4ED8-AF70-38687EDA2670}"/>
              </a:ext>
            </a:extLst>
          </p:cNvPr>
          <p:cNvSpPr>
            <a:spLocks noGrp="1"/>
          </p:cNvSpPr>
          <p:nvPr>
            <p:ph type="dt" sz="half" idx="11"/>
          </p:nvPr>
        </p:nvSpPr>
        <p:spPr/>
        <p:txBody>
          <a:bodyPr/>
          <a:lstStyle/>
          <a:p>
            <a:fld id="{677AF819-FC12-4F3A-8C50-6C6C6B01AED3}" type="datetimeFigureOut">
              <a:rPr lang="en-GB" smtClean="0"/>
              <a:pPr/>
              <a:t>8 Oct 18</a:t>
            </a:fld>
            <a:endParaRPr lang="en-GB" dirty="0"/>
          </a:p>
        </p:txBody>
      </p:sp>
      <p:sp>
        <p:nvSpPr>
          <p:cNvPr id="5" name="Slide Number Placeholder 4">
            <a:extLst>
              <a:ext uri="{FF2B5EF4-FFF2-40B4-BE49-F238E27FC236}">
                <a16:creationId xmlns:a16="http://schemas.microsoft.com/office/drawing/2014/main" id="{9E326CDD-9EF6-49ED-BD8B-59D8560B0868}"/>
              </a:ext>
            </a:extLst>
          </p:cNvPr>
          <p:cNvSpPr>
            <a:spLocks noGrp="1"/>
          </p:cNvSpPr>
          <p:nvPr>
            <p:ph type="sldNum" sz="quarter" idx="12"/>
          </p:nvPr>
        </p:nvSpPr>
        <p:spPr/>
        <p:txBody>
          <a:bodyPr/>
          <a:lstStyle/>
          <a:p>
            <a:fld id="{622FF8DC-6618-4C3F-A13B-9B67B00E09C5}" type="slidenum">
              <a:rPr lang="en-GB" smtClean="0"/>
              <a:pPr/>
              <a:t>‹#›</a:t>
            </a:fld>
            <a:endParaRPr lang="en-GB" dirty="0"/>
          </a:p>
        </p:txBody>
      </p:sp>
      <p:sp>
        <p:nvSpPr>
          <p:cNvPr id="7" name="Content Placeholder 6">
            <a:extLst>
              <a:ext uri="{FF2B5EF4-FFF2-40B4-BE49-F238E27FC236}">
                <a16:creationId xmlns:a16="http://schemas.microsoft.com/office/drawing/2014/main" id="{AE6EDE70-E4A0-47D5-9498-8F394EE96FBB}"/>
              </a:ext>
            </a:extLst>
          </p:cNvPr>
          <p:cNvSpPr>
            <a:spLocks noGrp="1"/>
          </p:cNvSpPr>
          <p:nvPr>
            <p:ph sz="quarter" idx="13"/>
          </p:nvPr>
        </p:nvSpPr>
        <p:spPr>
          <a:xfrm>
            <a:off x="270510" y="1628775"/>
            <a:ext cx="8727440" cy="312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885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6CA7-0AAA-478F-BC69-8EDAC8BC0B3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AAF6ADF-683E-4A95-9E3C-8BC094D48AC6}"/>
              </a:ext>
            </a:extLst>
          </p:cNvPr>
          <p:cNvSpPr>
            <a:spLocks noGrp="1"/>
          </p:cNvSpPr>
          <p:nvPr>
            <p:ph type="ftr" sz="quarter" idx="10"/>
          </p:nvPr>
        </p:nvSpPr>
        <p:spPr/>
        <p:txBody>
          <a:bodyPr/>
          <a:lstStyle/>
          <a:p>
            <a:endParaRPr lang="en-GB" dirty="0"/>
          </a:p>
        </p:txBody>
      </p:sp>
      <p:sp>
        <p:nvSpPr>
          <p:cNvPr id="4" name="Date Placeholder 3">
            <a:extLst>
              <a:ext uri="{FF2B5EF4-FFF2-40B4-BE49-F238E27FC236}">
                <a16:creationId xmlns:a16="http://schemas.microsoft.com/office/drawing/2014/main" id="{E3E5997F-B513-4ED8-AF70-38687EDA2670}"/>
              </a:ext>
            </a:extLst>
          </p:cNvPr>
          <p:cNvSpPr>
            <a:spLocks noGrp="1"/>
          </p:cNvSpPr>
          <p:nvPr>
            <p:ph type="dt" sz="half" idx="11"/>
          </p:nvPr>
        </p:nvSpPr>
        <p:spPr/>
        <p:txBody>
          <a:bodyPr/>
          <a:lstStyle/>
          <a:p>
            <a:fld id="{677AF819-FC12-4F3A-8C50-6C6C6B01AED3}" type="datetimeFigureOut">
              <a:rPr lang="en-GB" smtClean="0"/>
              <a:pPr/>
              <a:t>8 Oct 18</a:t>
            </a:fld>
            <a:endParaRPr lang="en-GB" dirty="0"/>
          </a:p>
        </p:txBody>
      </p:sp>
      <p:sp>
        <p:nvSpPr>
          <p:cNvPr id="5" name="Slide Number Placeholder 4">
            <a:extLst>
              <a:ext uri="{FF2B5EF4-FFF2-40B4-BE49-F238E27FC236}">
                <a16:creationId xmlns:a16="http://schemas.microsoft.com/office/drawing/2014/main" id="{9E326CDD-9EF6-49ED-BD8B-59D8560B0868}"/>
              </a:ext>
            </a:extLst>
          </p:cNvPr>
          <p:cNvSpPr>
            <a:spLocks noGrp="1"/>
          </p:cNvSpPr>
          <p:nvPr>
            <p:ph type="sldNum" sz="quarter" idx="12"/>
          </p:nvPr>
        </p:nvSpPr>
        <p:spPr/>
        <p:txBody>
          <a:bodyPr/>
          <a:lstStyle/>
          <a:p>
            <a:fld id="{622FF8DC-6618-4C3F-A13B-9B67B00E09C5}" type="slidenum">
              <a:rPr lang="en-GB" smtClean="0"/>
              <a:pPr/>
              <a:t>‹#›</a:t>
            </a:fld>
            <a:endParaRPr lang="en-GB" dirty="0"/>
          </a:p>
        </p:txBody>
      </p:sp>
      <p:sp>
        <p:nvSpPr>
          <p:cNvPr id="7" name="Content Placeholder 6">
            <a:extLst>
              <a:ext uri="{FF2B5EF4-FFF2-40B4-BE49-F238E27FC236}">
                <a16:creationId xmlns:a16="http://schemas.microsoft.com/office/drawing/2014/main" id="{AE6EDE70-E4A0-47D5-9498-8F394EE96FBB}"/>
              </a:ext>
            </a:extLst>
          </p:cNvPr>
          <p:cNvSpPr>
            <a:spLocks noGrp="1"/>
          </p:cNvSpPr>
          <p:nvPr>
            <p:ph sz="quarter" idx="13"/>
          </p:nvPr>
        </p:nvSpPr>
        <p:spPr>
          <a:xfrm>
            <a:off x="270510" y="1628775"/>
            <a:ext cx="4136390" cy="312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a:extLst>
              <a:ext uri="{FF2B5EF4-FFF2-40B4-BE49-F238E27FC236}">
                <a16:creationId xmlns:a16="http://schemas.microsoft.com/office/drawing/2014/main" id="{4D784AFB-36D9-4739-B822-59088218A00F}"/>
              </a:ext>
            </a:extLst>
          </p:cNvPr>
          <p:cNvSpPr>
            <a:spLocks noGrp="1"/>
          </p:cNvSpPr>
          <p:nvPr>
            <p:ph sz="quarter" idx="14"/>
          </p:nvPr>
        </p:nvSpPr>
        <p:spPr>
          <a:xfrm>
            <a:off x="4842510" y="1628775"/>
            <a:ext cx="4136390" cy="312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873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cent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6CA7-0AAA-478F-BC69-8EDAC8BC0B3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AAF6ADF-683E-4A95-9E3C-8BC094D48AC6}"/>
              </a:ext>
            </a:extLst>
          </p:cNvPr>
          <p:cNvSpPr>
            <a:spLocks noGrp="1"/>
          </p:cNvSpPr>
          <p:nvPr>
            <p:ph type="ftr" sz="quarter" idx="10"/>
          </p:nvPr>
        </p:nvSpPr>
        <p:spPr/>
        <p:txBody>
          <a:bodyPr/>
          <a:lstStyle/>
          <a:p>
            <a:endParaRPr lang="en-GB" dirty="0"/>
          </a:p>
        </p:txBody>
      </p:sp>
      <p:sp>
        <p:nvSpPr>
          <p:cNvPr id="4" name="Date Placeholder 3">
            <a:extLst>
              <a:ext uri="{FF2B5EF4-FFF2-40B4-BE49-F238E27FC236}">
                <a16:creationId xmlns:a16="http://schemas.microsoft.com/office/drawing/2014/main" id="{E3E5997F-B513-4ED8-AF70-38687EDA2670}"/>
              </a:ext>
            </a:extLst>
          </p:cNvPr>
          <p:cNvSpPr>
            <a:spLocks noGrp="1"/>
          </p:cNvSpPr>
          <p:nvPr>
            <p:ph type="dt" sz="half" idx="11"/>
          </p:nvPr>
        </p:nvSpPr>
        <p:spPr/>
        <p:txBody>
          <a:bodyPr/>
          <a:lstStyle/>
          <a:p>
            <a:fld id="{677AF819-FC12-4F3A-8C50-6C6C6B01AED3}" type="datetimeFigureOut">
              <a:rPr lang="en-GB" smtClean="0"/>
              <a:pPr/>
              <a:t>8 Oct 18</a:t>
            </a:fld>
            <a:endParaRPr lang="en-GB" dirty="0"/>
          </a:p>
        </p:txBody>
      </p:sp>
      <p:sp>
        <p:nvSpPr>
          <p:cNvPr id="5" name="Slide Number Placeholder 4">
            <a:extLst>
              <a:ext uri="{FF2B5EF4-FFF2-40B4-BE49-F238E27FC236}">
                <a16:creationId xmlns:a16="http://schemas.microsoft.com/office/drawing/2014/main" id="{9E326CDD-9EF6-49ED-BD8B-59D8560B0868}"/>
              </a:ext>
            </a:extLst>
          </p:cNvPr>
          <p:cNvSpPr>
            <a:spLocks noGrp="1"/>
          </p:cNvSpPr>
          <p:nvPr>
            <p:ph type="sldNum" sz="quarter" idx="12"/>
          </p:nvPr>
        </p:nvSpPr>
        <p:spPr/>
        <p:txBody>
          <a:bodyPr/>
          <a:lstStyle/>
          <a:p>
            <a:fld id="{622FF8DC-6618-4C3F-A13B-9B67B00E09C5}" type="slidenum">
              <a:rPr lang="en-GB" smtClean="0"/>
              <a:pPr/>
              <a:t>‹#›</a:t>
            </a:fld>
            <a:endParaRPr lang="en-GB" dirty="0"/>
          </a:p>
        </p:txBody>
      </p:sp>
      <p:sp>
        <p:nvSpPr>
          <p:cNvPr id="7" name="Content Placeholder 6">
            <a:extLst>
              <a:ext uri="{FF2B5EF4-FFF2-40B4-BE49-F238E27FC236}">
                <a16:creationId xmlns:a16="http://schemas.microsoft.com/office/drawing/2014/main" id="{AE6EDE70-E4A0-47D5-9498-8F394EE96FBB}"/>
              </a:ext>
            </a:extLst>
          </p:cNvPr>
          <p:cNvSpPr>
            <a:spLocks noGrp="1"/>
          </p:cNvSpPr>
          <p:nvPr>
            <p:ph sz="quarter" idx="13"/>
          </p:nvPr>
        </p:nvSpPr>
        <p:spPr>
          <a:xfrm>
            <a:off x="270510" y="1628775"/>
            <a:ext cx="8727440" cy="3121025"/>
          </a:xfrm>
        </p:spPr>
        <p:txBody>
          <a:bodyPr anchor="ctr" anchorCtr="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656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ock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AABE-ECE9-4FAC-8299-951459973021}"/>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6A25556-298B-4656-B62B-C6E92289AEAC}"/>
              </a:ext>
            </a:extLst>
          </p:cNvPr>
          <p:cNvSpPr>
            <a:spLocks noGrp="1"/>
          </p:cNvSpPr>
          <p:nvPr>
            <p:ph type="ftr" sz="quarter" idx="10"/>
          </p:nvPr>
        </p:nvSpPr>
        <p:spPr/>
        <p:txBody>
          <a:bodyPr/>
          <a:lstStyle/>
          <a:p>
            <a:endParaRPr lang="en-GB" dirty="0"/>
          </a:p>
        </p:txBody>
      </p:sp>
      <p:sp>
        <p:nvSpPr>
          <p:cNvPr id="4" name="Date Placeholder 3">
            <a:extLst>
              <a:ext uri="{FF2B5EF4-FFF2-40B4-BE49-F238E27FC236}">
                <a16:creationId xmlns:a16="http://schemas.microsoft.com/office/drawing/2014/main" id="{FAE9DBA7-6D24-47B5-B367-46D41AA9026B}"/>
              </a:ext>
            </a:extLst>
          </p:cNvPr>
          <p:cNvSpPr>
            <a:spLocks noGrp="1"/>
          </p:cNvSpPr>
          <p:nvPr>
            <p:ph type="dt" sz="half" idx="11"/>
          </p:nvPr>
        </p:nvSpPr>
        <p:spPr/>
        <p:txBody>
          <a:bodyPr/>
          <a:lstStyle/>
          <a:p>
            <a:fld id="{677AF819-FC12-4F3A-8C50-6C6C6B01AED3}" type="datetimeFigureOut">
              <a:rPr lang="en-GB" smtClean="0"/>
              <a:pPr/>
              <a:t>8 Oct 18</a:t>
            </a:fld>
            <a:endParaRPr lang="en-GB" dirty="0"/>
          </a:p>
        </p:txBody>
      </p:sp>
      <p:sp>
        <p:nvSpPr>
          <p:cNvPr id="5" name="Slide Number Placeholder 4">
            <a:extLst>
              <a:ext uri="{FF2B5EF4-FFF2-40B4-BE49-F238E27FC236}">
                <a16:creationId xmlns:a16="http://schemas.microsoft.com/office/drawing/2014/main" id="{1765CDF0-0A1D-490B-907C-14D24F3CF9C9}"/>
              </a:ext>
            </a:extLst>
          </p:cNvPr>
          <p:cNvSpPr>
            <a:spLocks noGrp="1"/>
          </p:cNvSpPr>
          <p:nvPr>
            <p:ph type="sldNum" sz="quarter" idx="12"/>
          </p:nvPr>
        </p:nvSpPr>
        <p:spPr/>
        <p:txBody>
          <a:bodyPr/>
          <a:lstStyle/>
          <a:p>
            <a:fld id="{622FF8DC-6618-4C3F-A13B-9B67B00E09C5}" type="slidenum">
              <a:rPr lang="en-GB" smtClean="0"/>
              <a:pPr/>
              <a:t>‹#›</a:t>
            </a:fld>
            <a:endParaRPr lang="en-GB" dirty="0"/>
          </a:p>
        </p:txBody>
      </p:sp>
      <p:sp>
        <p:nvSpPr>
          <p:cNvPr id="7" name="Text Placeholder 6">
            <a:extLst>
              <a:ext uri="{FF2B5EF4-FFF2-40B4-BE49-F238E27FC236}">
                <a16:creationId xmlns:a16="http://schemas.microsoft.com/office/drawing/2014/main" id="{864B8DCC-1095-43EE-B63F-FB3F91640E50}"/>
              </a:ext>
            </a:extLst>
          </p:cNvPr>
          <p:cNvSpPr>
            <a:spLocks noGrp="1"/>
          </p:cNvSpPr>
          <p:nvPr>
            <p:ph type="body" sz="quarter" idx="13"/>
          </p:nvPr>
        </p:nvSpPr>
        <p:spPr>
          <a:xfrm>
            <a:off x="270510" y="1651000"/>
            <a:ext cx="8708390" cy="3098800"/>
          </a:xfrm>
        </p:spPr>
        <p:txBody>
          <a:bodyPr numCol="1" spcCol="180000">
            <a:normAutofit/>
          </a:bodyPr>
          <a:lstStyle>
            <a:lvl1pPr>
              <a:defRPr lang="en-GB" sz="1100" kern="1200" baseline="0" dirty="0">
                <a:solidFill>
                  <a:schemeClr val="tx1"/>
                </a:solidFill>
                <a:latin typeface="BBC Reith Sans"/>
                <a:ea typeface="BBC Reith Sans" panose="020B0603020204020204" pitchFamily="34" charset="0"/>
                <a:cs typeface="BBC Reith Sans" panose="020B0603020204020204" pitchFamily="34" charset="0"/>
              </a:defRPr>
            </a:lvl1pPr>
            <a:lvl2pPr>
              <a:defRPr/>
            </a:lvl2pPr>
            <a:lvl3pPr>
              <a:defRPr/>
            </a:lvl3pPr>
            <a:lvl4pPr>
              <a:defRPr/>
            </a:lvl4pPr>
            <a:lvl5pPr>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Edit Master text styles</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Second level</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Third level</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Fourth level</a:t>
            </a:r>
          </a:p>
          <a:p>
            <a:pPr marL="0" marR="0" lvl="0" indent="0" algn="l" defTabSz="457200" rtl="0" eaLnBrk="1" fontAlgn="auto" latinLnBrk="0" hangingPunct="1">
              <a:lnSpc>
                <a:spcPct val="100000"/>
              </a:lnSpc>
              <a:spcBef>
                <a:spcPct val="20000"/>
              </a:spcBef>
              <a:spcAft>
                <a:spcPts val="0"/>
              </a:spcAft>
              <a:buClrTx/>
              <a:buSzTx/>
              <a:buFont typeface="Arial"/>
              <a:buNone/>
              <a:tabLst/>
            </a:pPr>
            <a:r>
              <a:rPr lang="en-US" dirty="0"/>
              <a:t>Fifth level</a:t>
            </a:r>
            <a:endParaRPr lang="en-GB" dirty="0"/>
          </a:p>
        </p:txBody>
      </p:sp>
    </p:spTree>
    <p:extLst>
      <p:ext uri="{BB962C8B-B14F-4D97-AF65-F5344CB8AC3E}">
        <p14:creationId xmlns:p14="http://schemas.microsoft.com/office/powerpoint/2010/main" val="405547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89F1-0925-4B5C-9A24-1E4B3A6139D1}"/>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A0939AD4-4D43-44DD-B49E-277DF085308D}"/>
              </a:ext>
            </a:extLst>
          </p:cNvPr>
          <p:cNvSpPr>
            <a:spLocks noGrp="1"/>
          </p:cNvSpPr>
          <p:nvPr>
            <p:ph type="ftr" sz="quarter" idx="10"/>
          </p:nvPr>
        </p:nvSpPr>
        <p:spPr/>
        <p:txBody>
          <a:bodyPr/>
          <a:lstStyle/>
          <a:p>
            <a:endParaRPr lang="en-GB" dirty="0"/>
          </a:p>
        </p:txBody>
      </p:sp>
      <p:sp>
        <p:nvSpPr>
          <p:cNvPr id="4" name="Date Placeholder 3">
            <a:extLst>
              <a:ext uri="{FF2B5EF4-FFF2-40B4-BE49-F238E27FC236}">
                <a16:creationId xmlns:a16="http://schemas.microsoft.com/office/drawing/2014/main" id="{CA8245C9-C4DE-4CDC-AEA8-CA1113F62D79}"/>
              </a:ext>
            </a:extLst>
          </p:cNvPr>
          <p:cNvSpPr>
            <a:spLocks noGrp="1"/>
          </p:cNvSpPr>
          <p:nvPr>
            <p:ph type="dt" sz="half" idx="11"/>
          </p:nvPr>
        </p:nvSpPr>
        <p:spPr/>
        <p:txBody>
          <a:bodyPr/>
          <a:lstStyle/>
          <a:p>
            <a:fld id="{677AF819-FC12-4F3A-8C50-6C6C6B01AED3}" type="datetimeFigureOut">
              <a:rPr lang="en-GB" smtClean="0"/>
              <a:pPr/>
              <a:t>8 Oct 18</a:t>
            </a:fld>
            <a:endParaRPr lang="en-GB" dirty="0"/>
          </a:p>
        </p:txBody>
      </p:sp>
      <p:sp>
        <p:nvSpPr>
          <p:cNvPr id="5" name="Slide Number Placeholder 4">
            <a:extLst>
              <a:ext uri="{FF2B5EF4-FFF2-40B4-BE49-F238E27FC236}">
                <a16:creationId xmlns:a16="http://schemas.microsoft.com/office/drawing/2014/main" id="{8E9FE6E4-75BC-4EA5-AFDF-52069D0B2E0B}"/>
              </a:ext>
            </a:extLst>
          </p:cNvPr>
          <p:cNvSpPr>
            <a:spLocks noGrp="1"/>
          </p:cNvSpPr>
          <p:nvPr>
            <p:ph type="sldNum" sz="quarter" idx="12"/>
          </p:nvPr>
        </p:nvSpPr>
        <p:spPr/>
        <p:txBody>
          <a:bodyPr/>
          <a:lstStyle/>
          <a:p>
            <a:fld id="{622FF8DC-6618-4C3F-A13B-9B67B00E09C5}" type="slidenum">
              <a:rPr lang="en-GB" smtClean="0"/>
              <a:pPr/>
              <a:t>‹#›</a:t>
            </a:fld>
            <a:endParaRPr lang="en-GB" dirty="0"/>
          </a:p>
        </p:txBody>
      </p:sp>
    </p:spTree>
    <p:extLst>
      <p:ext uri="{BB962C8B-B14F-4D97-AF65-F5344CB8AC3E}">
        <p14:creationId xmlns:p14="http://schemas.microsoft.com/office/powerpoint/2010/main" val="38023933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273416"/>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708" r:id="rId3"/>
    <p:sldLayoutId id="2147483656"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Footer Placeholder 23">
            <a:extLst>
              <a:ext uri="{FF2B5EF4-FFF2-40B4-BE49-F238E27FC236}">
                <a16:creationId xmlns:a16="http://schemas.microsoft.com/office/drawing/2014/main" id="{C2058C4F-FE4E-4C90-B39E-6F8A73D4DF3E}"/>
              </a:ext>
            </a:extLst>
          </p:cNvPr>
          <p:cNvSpPr>
            <a:spLocks noGrp="1"/>
          </p:cNvSpPr>
          <p:nvPr>
            <p:ph type="ftr" sz="quarter" idx="3"/>
          </p:nvPr>
        </p:nvSpPr>
        <p:spPr>
          <a:xfrm>
            <a:off x="425678" y="728213"/>
            <a:ext cx="8398282" cy="274637"/>
          </a:xfrm>
          <a:prstGeom prst="rect">
            <a:avLst/>
          </a:prstGeom>
        </p:spPr>
        <p:txBody>
          <a:bodyPr vert="horz" lIns="91440" tIns="45720" rIns="91440" bIns="45720" rtlCol="0" anchor="ctr"/>
          <a:lstStyle>
            <a:lvl1pPr algn="l">
              <a:defRPr lang="en-GB" sz="1100" b="0" i="0" kern="1200" cap="all" spc="0" dirty="0" smtClean="0">
                <a:solidFill>
                  <a:schemeClr val="accent2"/>
                </a:solidFill>
                <a:latin typeface="BBC Reith Sans"/>
                <a:ea typeface="+mn-ea"/>
                <a:cs typeface="BBC Reith Sans"/>
              </a:defRPr>
            </a:lvl1pPr>
          </a:lstStyle>
          <a:p>
            <a:endParaRPr lang="en-GB" noProof="0" dirty="0"/>
          </a:p>
        </p:txBody>
      </p:sp>
      <p:sp>
        <p:nvSpPr>
          <p:cNvPr id="14" name="Rectangle 13">
            <a:extLst>
              <a:ext uri="{FF2B5EF4-FFF2-40B4-BE49-F238E27FC236}">
                <a16:creationId xmlns:a16="http://schemas.microsoft.com/office/drawing/2014/main" id="{B9E9989F-C521-493F-84B5-F0A3C3730DEE}"/>
              </a:ext>
            </a:extLst>
          </p:cNvPr>
          <p:cNvSpPr/>
          <p:nvPr userDrawn="1"/>
        </p:nvSpPr>
        <p:spPr>
          <a:xfrm>
            <a:off x="0" y="1531620"/>
            <a:ext cx="9144000" cy="361188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3" name="TextBox 2">
            <a:extLst>
              <a:ext uri="{FF2B5EF4-FFF2-40B4-BE49-F238E27FC236}">
                <a16:creationId xmlns:a16="http://schemas.microsoft.com/office/drawing/2014/main" id="{583900C2-DF7A-48E4-9DBB-3CF96D69E664}"/>
              </a:ext>
            </a:extLst>
          </p:cNvPr>
          <p:cNvSpPr txBox="1"/>
          <p:nvPr userDrawn="1"/>
        </p:nvSpPr>
        <p:spPr>
          <a:xfrm>
            <a:off x="7078980" y="4736872"/>
            <a:ext cx="1905000" cy="215444"/>
          </a:xfrm>
          <a:prstGeom prst="rect">
            <a:avLst/>
          </a:prstGeom>
          <a:noFill/>
        </p:spPr>
        <p:txBody>
          <a:bodyPr wrap="square" rtlCol="0">
            <a:spAutoFit/>
          </a:bodyPr>
          <a:lstStyle/>
          <a:p>
            <a:pPr algn="r"/>
            <a:r>
              <a:rPr lang="en-GB" sz="800" noProof="0">
                <a:solidFill>
                  <a:schemeClr val="tx2"/>
                </a:solidFill>
                <a:latin typeface="BBC Reith Sans Light" panose="020B0403020204020204" pitchFamily="34" charset="0"/>
                <a:ea typeface="BBC Reith Sans Light" panose="020B0403020204020204" pitchFamily="34" charset="0"/>
                <a:cs typeface="BBC Reith Sans Light" panose="020B0403020204020204" pitchFamily="34" charset="0"/>
              </a:rPr>
              <a:t>Technology Strategy &amp; Architecture</a:t>
            </a:r>
          </a:p>
        </p:txBody>
      </p:sp>
      <p:pic>
        <p:nvPicPr>
          <p:cNvPr id="20" name="Picture 19">
            <a:extLst>
              <a:ext uri="{FF2B5EF4-FFF2-40B4-BE49-F238E27FC236}">
                <a16:creationId xmlns:a16="http://schemas.microsoft.com/office/drawing/2014/main" id="{62E487A4-1FA6-49A6-9E19-4E7FE401CA97}"/>
              </a:ext>
            </a:extLst>
          </p:cNvPr>
          <p:cNvPicPr>
            <a:picLocks noChangeAspect="1"/>
          </p:cNvPicPr>
          <p:nvPr userDrawn="1"/>
        </p:nvPicPr>
        <p:blipFill>
          <a:blip r:embed="rId8"/>
          <a:stretch>
            <a:fillRect/>
          </a:stretch>
        </p:blipFill>
        <p:spPr>
          <a:xfrm>
            <a:off x="521494" y="397019"/>
            <a:ext cx="1256522" cy="104267"/>
          </a:xfrm>
          <a:prstGeom prst="rect">
            <a:avLst/>
          </a:prstGeom>
        </p:spPr>
      </p:pic>
      <p:sp>
        <p:nvSpPr>
          <p:cNvPr id="21" name="Title Placeholder 20">
            <a:extLst>
              <a:ext uri="{FF2B5EF4-FFF2-40B4-BE49-F238E27FC236}">
                <a16:creationId xmlns:a16="http://schemas.microsoft.com/office/drawing/2014/main" id="{9039E738-9F4A-44A7-9894-F25C892C96B8}"/>
              </a:ext>
            </a:extLst>
          </p:cNvPr>
          <p:cNvSpPr>
            <a:spLocks noGrp="1"/>
          </p:cNvSpPr>
          <p:nvPr>
            <p:ph type="title"/>
          </p:nvPr>
        </p:nvSpPr>
        <p:spPr>
          <a:xfrm>
            <a:off x="425678" y="1044577"/>
            <a:ext cx="8398282" cy="223836"/>
          </a:xfrm>
          <a:prstGeom prst="rect">
            <a:avLst/>
          </a:prstGeom>
        </p:spPr>
        <p:txBody>
          <a:bodyPr vert="horz" lIns="91440" tIns="45720" rIns="91440" bIns="45720" rtlCol="0" anchor="ctr">
            <a:normAutofit/>
          </a:bodyPr>
          <a:lstStyle/>
          <a:p>
            <a:r>
              <a:rPr lang="en-GB" noProof="0" dirty="0"/>
              <a:t>Click to edit Master title style</a:t>
            </a:r>
          </a:p>
        </p:txBody>
      </p:sp>
      <p:sp>
        <p:nvSpPr>
          <p:cNvPr id="22" name="Text Placeholder 21">
            <a:extLst>
              <a:ext uri="{FF2B5EF4-FFF2-40B4-BE49-F238E27FC236}">
                <a16:creationId xmlns:a16="http://schemas.microsoft.com/office/drawing/2014/main" id="{BF194256-3FDF-4C26-8E9A-FAED7926C035}"/>
              </a:ext>
            </a:extLst>
          </p:cNvPr>
          <p:cNvSpPr>
            <a:spLocks noGrp="1"/>
          </p:cNvSpPr>
          <p:nvPr>
            <p:ph type="body" idx="1"/>
          </p:nvPr>
        </p:nvSpPr>
        <p:spPr>
          <a:xfrm>
            <a:off x="270510" y="1642269"/>
            <a:ext cx="8713470" cy="3118864"/>
          </a:xfrm>
          <a:prstGeom prst="rect">
            <a:avLst/>
          </a:prstGeom>
        </p:spPr>
        <p:txBody>
          <a:bodyPr vert="horz" lIns="91440" tIns="45720" rIns="91440" bIns="45720" rtlCol="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Date Placeholder 22">
            <a:extLst>
              <a:ext uri="{FF2B5EF4-FFF2-40B4-BE49-F238E27FC236}">
                <a16:creationId xmlns:a16="http://schemas.microsoft.com/office/drawing/2014/main" id="{B9C75F52-E306-4C3D-81CF-57A0E816B2BA}"/>
              </a:ext>
            </a:extLst>
          </p:cNvPr>
          <p:cNvSpPr>
            <a:spLocks noGrp="1"/>
          </p:cNvSpPr>
          <p:nvPr>
            <p:ph type="dt" sz="half" idx="2"/>
          </p:nvPr>
        </p:nvSpPr>
        <p:spPr>
          <a:xfrm>
            <a:off x="270510" y="4749703"/>
            <a:ext cx="2057400" cy="202613"/>
          </a:xfrm>
          <a:prstGeom prst="rect">
            <a:avLst/>
          </a:prstGeom>
        </p:spPr>
        <p:txBody>
          <a:bodyPr vert="horz" lIns="91440" tIns="45720" rIns="91440" bIns="45720" rtlCol="0" anchor="ctr"/>
          <a:lstStyle>
            <a:lvl1pPr algn="l">
              <a:defRPr lang="en-GB" sz="800" kern="1200" smtClean="0">
                <a:solidFill>
                  <a:schemeClr val="tx2"/>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stStyle>
          <a:p>
            <a:fld id="{677AF819-FC12-4F3A-8C50-6C6C6B01AED3}" type="datetimeFigureOut">
              <a:rPr lang="en-GB" noProof="0" smtClean="0"/>
              <a:pPr/>
              <a:t>8 Oct 18</a:t>
            </a:fld>
            <a:endParaRPr lang="en-GB" noProof="0"/>
          </a:p>
        </p:txBody>
      </p:sp>
      <p:sp>
        <p:nvSpPr>
          <p:cNvPr id="25" name="Slide Number Placeholder 24">
            <a:extLst>
              <a:ext uri="{FF2B5EF4-FFF2-40B4-BE49-F238E27FC236}">
                <a16:creationId xmlns:a16="http://schemas.microsoft.com/office/drawing/2014/main" id="{98AEEB43-01B2-4FF0-8F66-6F5C10A33FB7}"/>
              </a:ext>
            </a:extLst>
          </p:cNvPr>
          <p:cNvSpPr>
            <a:spLocks noGrp="1"/>
          </p:cNvSpPr>
          <p:nvPr>
            <p:ph type="sldNum" sz="quarter" idx="4"/>
          </p:nvPr>
        </p:nvSpPr>
        <p:spPr>
          <a:xfrm>
            <a:off x="6695092" y="301355"/>
            <a:ext cx="2057400" cy="274637"/>
          </a:xfrm>
          <a:prstGeom prst="rect">
            <a:avLst/>
          </a:prstGeom>
        </p:spPr>
        <p:txBody>
          <a:bodyPr vert="horz" lIns="91440" tIns="45720" rIns="91440" bIns="45720" rtlCol="0" anchor="ctr"/>
          <a:lstStyle>
            <a:lvl1pPr algn="r">
              <a:defRPr sz="700">
                <a:solidFill>
                  <a:schemeClr val="tx1">
                    <a:tint val="75000"/>
                  </a:schemeClr>
                </a:solidFill>
                <a:latin typeface="BBC Reith Sans" panose="020B0603020204020204" pitchFamily="34" charset="0"/>
                <a:ea typeface="BBC Reith Sans" panose="020B0603020204020204" pitchFamily="34" charset="0"/>
                <a:cs typeface="BBC Reith Sans" panose="020B0603020204020204" pitchFamily="34" charset="0"/>
              </a:defRPr>
            </a:lvl1pPr>
          </a:lstStyle>
          <a:p>
            <a:fld id="{622FF8DC-6618-4C3F-A13B-9B67B00E09C5}" type="slidenum">
              <a:rPr lang="en-GB" noProof="0" smtClean="0"/>
              <a:pPr/>
              <a:t>‹#›</a:t>
            </a:fld>
            <a:endParaRPr lang="en-GB" noProof="0"/>
          </a:p>
        </p:txBody>
      </p:sp>
      <p:cxnSp>
        <p:nvCxnSpPr>
          <p:cNvPr id="4" name="Straight Connector 3">
            <a:extLst>
              <a:ext uri="{FF2B5EF4-FFF2-40B4-BE49-F238E27FC236}">
                <a16:creationId xmlns:a16="http://schemas.microsoft.com/office/drawing/2014/main" id="{A8FA1251-FD5F-444A-B5E7-711283021F77}"/>
              </a:ext>
            </a:extLst>
          </p:cNvPr>
          <p:cNvCxnSpPr>
            <a:cxnSpLocks/>
          </p:cNvCxnSpPr>
          <p:nvPr userDrawn="1"/>
        </p:nvCxnSpPr>
        <p:spPr>
          <a:xfrm>
            <a:off x="270510" y="4952316"/>
            <a:ext cx="8713470" cy="0"/>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80713291"/>
      </p:ext>
    </p:extLst>
  </p:cSld>
  <p:clrMap bg1="lt1" tx1="dk1" bg2="lt2" tx2="dk2" accent1="accent1" accent2="accent2" accent3="accent3" accent4="accent4" accent5="accent5" accent6="accent6" hlink="hlink" folHlink="folHlink"/>
  <p:sldLayoutIdLst>
    <p:sldLayoutId id="2147483733" r:id="rId1"/>
    <p:sldLayoutId id="2147483738" r:id="rId2"/>
    <p:sldLayoutId id="2147483734" r:id="rId3"/>
    <p:sldLayoutId id="2147483736" r:id="rId4"/>
    <p:sldLayoutId id="2147483737" r:id="rId5"/>
    <p:sldLayoutId id="2147483750" r:id="rId6"/>
  </p:sldLayoutIdLst>
  <p:hf sldNum="0" hdr="0" dt="0"/>
  <p:txStyles>
    <p:titleStyle>
      <a:lvl1pPr algn="l" defTabSz="457200" rtl="0" eaLnBrk="1" latinLnBrk="0" hangingPunct="1">
        <a:spcBef>
          <a:spcPct val="0"/>
        </a:spcBef>
        <a:buNone/>
        <a:defRPr lang="en-GB" sz="1800" b="1" i="0" kern="1200" cap="all" spc="0" dirty="0" smtClean="0">
          <a:solidFill>
            <a:schemeClr val="tx1"/>
          </a:solidFill>
          <a:latin typeface="BBC Reith Sans"/>
          <a:ea typeface="+mn-ea"/>
          <a:cs typeface="BBC Reith Sans"/>
        </a:defRPr>
      </a:lvl1pPr>
    </p:titleStyle>
    <p:bodyStyle>
      <a:lvl1pPr marL="182563" indent="-182563" algn="l" defTabSz="457200" rtl="0" eaLnBrk="1" latinLnBrk="0" hangingPunct="1">
        <a:spcBef>
          <a:spcPct val="20000"/>
        </a:spcBef>
        <a:buFont typeface="Arial"/>
        <a:buChar char="•"/>
        <a:defRPr lang="en-US" sz="2800" kern="1200" dirty="0" smtClean="0">
          <a:solidFill>
            <a:schemeClr val="tx1"/>
          </a:solidFill>
          <a:latin typeface="BBC Reith Sans" panose="020B0603020204020204" pitchFamily="34" charset="0"/>
          <a:ea typeface="BBC Reith Sans" panose="020B0603020204020204" pitchFamily="34" charset="0"/>
          <a:cs typeface="BBC Reith Sans" panose="020B0603020204020204" pitchFamily="34" charset="0"/>
        </a:defRPr>
      </a:lvl1pPr>
      <a:lvl2pPr marL="541338" indent="-182563" algn="l" defTabSz="457200" rtl="0" eaLnBrk="1" latinLnBrk="0" hangingPunct="1">
        <a:spcBef>
          <a:spcPct val="20000"/>
        </a:spcBef>
        <a:buFont typeface="Arial"/>
        <a:buChar char="•"/>
        <a:defRPr lang="en-US" sz="2400" kern="1200" dirty="0" smtClean="0">
          <a:solidFill>
            <a:schemeClr val="tx1"/>
          </a:solidFill>
          <a:latin typeface="BBC Reith Sans" panose="020B0603020204020204" pitchFamily="34" charset="0"/>
          <a:ea typeface="BBC Reith Sans" panose="020B0603020204020204" pitchFamily="34" charset="0"/>
          <a:cs typeface="BBC Reith Sans" panose="020B0603020204020204" pitchFamily="34" charset="0"/>
        </a:defRPr>
      </a:lvl2pPr>
      <a:lvl3pPr marL="898525" indent="-182563" algn="l" defTabSz="457200" rtl="0" eaLnBrk="1" latinLnBrk="0" hangingPunct="1">
        <a:spcBef>
          <a:spcPct val="20000"/>
        </a:spcBef>
        <a:buFont typeface="Arial"/>
        <a:buChar char="•"/>
        <a:defRPr lang="en-US" sz="2000" kern="1200" dirty="0" smtClean="0">
          <a:solidFill>
            <a:schemeClr val="tx1"/>
          </a:solidFill>
          <a:latin typeface="BBC Reith Sans" panose="020B0603020204020204" pitchFamily="34" charset="0"/>
          <a:ea typeface="BBC Reith Sans" panose="020B0603020204020204" pitchFamily="34" charset="0"/>
          <a:cs typeface="BBC Reith Sans" panose="020B0603020204020204" pitchFamily="34" charset="0"/>
        </a:defRPr>
      </a:lvl3pPr>
      <a:lvl4pPr marL="1257300" indent="-182563" algn="l" defTabSz="457200" rtl="0" eaLnBrk="1" latinLnBrk="0" hangingPunct="1">
        <a:spcBef>
          <a:spcPct val="20000"/>
        </a:spcBef>
        <a:buFont typeface="Arial"/>
        <a:buChar char="•"/>
        <a:defRPr lang="en-US" sz="1800" kern="1200" dirty="0" smtClean="0">
          <a:solidFill>
            <a:schemeClr val="tx1"/>
          </a:solidFill>
          <a:latin typeface="BBC Reith Sans" panose="020B0603020204020204" pitchFamily="34" charset="0"/>
          <a:ea typeface="BBC Reith Sans" panose="020B0603020204020204" pitchFamily="34" charset="0"/>
          <a:cs typeface="BBC Reith Sans" panose="020B0603020204020204" pitchFamily="34" charset="0"/>
        </a:defRPr>
      </a:lvl4pPr>
      <a:lvl5pPr marL="1616075" indent="-184150" algn="l" defTabSz="457200" rtl="0" eaLnBrk="1" latinLnBrk="0" hangingPunct="1">
        <a:spcBef>
          <a:spcPct val="20000"/>
        </a:spcBef>
        <a:buFont typeface="Arial"/>
        <a:buChar char="•"/>
        <a:defRPr lang="en-GB" sz="1600" kern="1200" dirty="0">
          <a:solidFill>
            <a:schemeClr val="tx1"/>
          </a:solidFill>
          <a:latin typeface="BBC Reith Sans" panose="020B0603020204020204" pitchFamily="34" charset="0"/>
          <a:ea typeface="BBC Reith Sans" panose="020B0603020204020204" pitchFamily="34" charset="0"/>
          <a:cs typeface="BBC Reith Sans" panose="020B06030202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E9989F-C521-493F-84B5-F0A3C3730DEE}"/>
              </a:ext>
            </a:extLst>
          </p:cNvPr>
          <p:cNvSpPr/>
          <p:nvPr userDrawn="1"/>
        </p:nvSpPr>
        <p:spPr>
          <a:xfrm>
            <a:off x="0" y="1009242"/>
            <a:ext cx="9144000" cy="413425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3" name="TextBox 2">
            <a:extLst>
              <a:ext uri="{FF2B5EF4-FFF2-40B4-BE49-F238E27FC236}">
                <a16:creationId xmlns:a16="http://schemas.microsoft.com/office/drawing/2014/main" id="{583900C2-DF7A-48E4-9DBB-3CF96D69E664}"/>
              </a:ext>
            </a:extLst>
          </p:cNvPr>
          <p:cNvSpPr txBox="1"/>
          <p:nvPr userDrawn="1"/>
        </p:nvSpPr>
        <p:spPr>
          <a:xfrm>
            <a:off x="7078980" y="4917263"/>
            <a:ext cx="1905000" cy="215444"/>
          </a:xfrm>
          <a:prstGeom prst="rect">
            <a:avLst/>
          </a:prstGeom>
          <a:noFill/>
        </p:spPr>
        <p:txBody>
          <a:bodyPr wrap="square" rtlCol="0">
            <a:spAutoFit/>
          </a:bodyPr>
          <a:lstStyle/>
          <a:p>
            <a:pPr algn="r"/>
            <a:r>
              <a:rPr lang="en-GB" sz="800" noProof="0">
                <a:solidFill>
                  <a:schemeClr val="tx2"/>
                </a:solidFill>
                <a:latin typeface="BBC Reith Sans Light" panose="020B0403020204020204" pitchFamily="34" charset="0"/>
                <a:ea typeface="BBC Reith Sans Light" panose="020B0403020204020204" pitchFamily="34" charset="0"/>
                <a:cs typeface="BBC Reith Sans Light" panose="020B0403020204020204" pitchFamily="34" charset="0"/>
              </a:rPr>
              <a:t>Technology Strategy &amp; Architecture</a:t>
            </a:r>
          </a:p>
        </p:txBody>
      </p:sp>
      <p:pic>
        <p:nvPicPr>
          <p:cNvPr id="20" name="Picture 19">
            <a:extLst>
              <a:ext uri="{FF2B5EF4-FFF2-40B4-BE49-F238E27FC236}">
                <a16:creationId xmlns:a16="http://schemas.microsoft.com/office/drawing/2014/main" id="{62E487A4-1FA6-49A6-9E19-4E7FE401CA97}"/>
              </a:ext>
            </a:extLst>
          </p:cNvPr>
          <p:cNvPicPr>
            <a:picLocks noChangeAspect="1"/>
          </p:cNvPicPr>
          <p:nvPr userDrawn="1"/>
        </p:nvPicPr>
        <p:blipFill>
          <a:blip r:embed="rId9"/>
          <a:stretch>
            <a:fillRect/>
          </a:stretch>
        </p:blipFill>
        <p:spPr>
          <a:xfrm>
            <a:off x="521494" y="397019"/>
            <a:ext cx="1256522" cy="104267"/>
          </a:xfrm>
          <a:prstGeom prst="rect">
            <a:avLst/>
          </a:prstGeom>
        </p:spPr>
      </p:pic>
      <p:sp>
        <p:nvSpPr>
          <p:cNvPr id="21" name="Title Placeholder 20">
            <a:extLst>
              <a:ext uri="{FF2B5EF4-FFF2-40B4-BE49-F238E27FC236}">
                <a16:creationId xmlns:a16="http://schemas.microsoft.com/office/drawing/2014/main" id="{9039E738-9F4A-44A7-9894-F25C892C96B8}"/>
              </a:ext>
            </a:extLst>
          </p:cNvPr>
          <p:cNvSpPr>
            <a:spLocks noGrp="1"/>
          </p:cNvSpPr>
          <p:nvPr>
            <p:ph type="title"/>
          </p:nvPr>
        </p:nvSpPr>
        <p:spPr>
          <a:xfrm>
            <a:off x="425678" y="680699"/>
            <a:ext cx="8398282" cy="223836"/>
          </a:xfrm>
          <a:prstGeom prst="rect">
            <a:avLst/>
          </a:prstGeom>
        </p:spPr>
        <p:txBody>
          <a:bodyPr vert="horz" lIns="91440" tIns="45720" rIns="91440" bIns="45720" rtlCol="0" anchor="ctr">
            <a:normAutofit/>
          </a:bodyPr>
          <a:lstStyle/>
          <a:p>
            <a:r>
              <a:rPr lang="en-GB" noProof="0" dirty="0"/>
              <a:t>Click to edit Master title style</a:t>
            </a:r>
          </a:p>
        </p:txBody>
      </p:sp>
      <p:sp>
        <p:nvSpPr>
          <p:cNvPr id="22" name="Text Placeholder 21">
            <a:extLst>
              <a:ext uri="{FF2B5EF4-FFF2-40B4-BE49-F238E27FC236}">
                <a16:creationId xmlns:a16="http://schemas.microsoft.com/office/drawing/2014/main" id="{BF194256-3FDF-4C26-8E9A-FAED7926C035}"/>
              </a:ext>
            </a:extLst>
          </p:cNvPr>
          <p:cNvSpPr>
            <a:spLocks noGrp="1"/>
          </p:cNvSpPr>
          <p:nvPr>
            <p:ph type="body" idx="1"/>
          </p:nvPr>
        </p:nvSpPr>
        <p:spPr>
          <a:xfrm>
            <a:off x="270510" y="1119978"/>
            <a:ext cx="8713470" cy="3786491"/>
          </a:xfrm>
          <a:prstGeom prst="rect">
            <a:avLst/>
          </a:prstGeom>
        </p:spPr>
        <p:txBody>
          <a:bodyPr vert="horz" lIns="91440" tIns="45720" rIns="91440" bIns="45720" rtlCol="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Date Placeholder 22">
            <a:extLst>
              <a:ext uri="{FF2B5EF4-FFF2-40B4-BE49-F238E27FC236}">
                <a16:creationId xmlns:a16="http://schemas.microsoft.com/office/drawing/2014/main" id="{B9C75F52-E306-4C3D-81CF-57A0E816B2BA}"/>
              </a:ext>
            </a:extLst>
          </p:cNvPr>
          <p:cNvSpPr>
            <a:spLocks noGrp="1"/>
          </p:cNvSpPr>
          <p:nvPr>
            <p:ph type="dt" sz="half" idx="2"/>
          </p:nvPr>
        </p:nvSpPr>
        <p:spPr>
          <a:xfrm>
            <a:off x="270510" y="4917651"/>
            <a:ext cx="2057400" cy="202613"/>
          </a:xfrm>
          <a:prstGeom prst="rect">
            <a:avLst/>
          </a:prstGeom>
        </p:spPr>
        <p:txBody>
          <a:bodyPr vert="horz" lIns="91440" tIns="45720" rIns="91440" bIns="45720" rtlCol="0" anchor="ctr"/>
          <a:lstStyle>
            <a:lvl1pPr algn="l">
              <a:defRPr lang="en-GB" sz="800" kern="1200" smtClean="0">
                <a:solidFill>
                  <a:schemeClr val="tx2"/>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stStyle>
          <a:p>
            <a:fld id="{677AF819-FC12-4F3A-8C50-6C6C6B01AED3}" type="datetimeFigureOut">
              <a:rPr lang="en-GB" noProof="0" smtClean="0"/>
              <a:pPr/>
              <a:t>8 Oct 18</a:t>
            </a:fld>
            <a:endParaRPr lang="en-GB" noProof="0"/>
          </a:p>
        </p:txBody>
      </p:sp>
      <p:sp>
        <p:nvSpPr>
          <p:cNvPr id="25" name="Slide Number Placeholder 24">
            <a:extLst>
              <a:ext uri="{FF2B5EF4-FFF2-40B4-BE49-F238E27FC236}">
                <a16:creationId xmlns:a16="http://schemas.microsoft.com/office/drawing/2014/main" id="{98AEEB43-01B2-4FF0-8F66-6F5C10A33FB7}"/>
              </a:ext>
            </a:extLst>
          </p:cNvPr>
          <p:cNvSpPr>
            <a:spLocks noGrp="1"/>
          </p:cNvSpPr>
          <p:nvPr>
            <p:ph type="sldNum" sz="quarter" idx="4"/>
          </p:nvPr>
        </p:nvSpPr>
        <p:spPr>
          <a:xfrm>
            <a:off x="6695092" y="301355"/>
            <a:ext cx="2057400" cy="274637"/>
          </a:xfrm>
          <a:prstGeom prst="rect">
            <a:avLst/>
          </a:prstGeom>
        </p:spPr>
        <p:txBody>
          <a:bodyPr vert="horz" lIns="91440" tIns="45720" rIns="91440" bIns="45720" rtlCol="0" anchor="ctr"/>
          <a:lstStyle>
            <a:lvl1pPr algn="r">
              <a:defRPr sz="700">
                <a:solidFill>
                  <a:schemeClr val="tx1">
                    <a:tint val="75000"/>
                  </a:schemeClr>
                </a:solidFill>
                <a:latin typeface="BBC Reith Sans" panose="020B0603020204020204" pitchFamily="34" charset="0"/>
                <a:ea typeface="BBC Reith Sans" panose="020B0603020204020204" pitchFamily="34" charset="0"/>
                <a:cs typeface="BBC Reith Sans" panose="020B0603020204020204" pitchFamily="34" charset="0"/>
              </a:defRPr>
            </a:lvl1pPr>
          </a:lstStyle>
          <a:p>
            <a:fld id="{622FF8DC-6618-4C3F-A13B-9B67B00E09C5}" type="slidenum">
              <a:rPr lang="en-GB" noProof="0" smtClean="0"/>
              <a:pPr/>
              <a:t>‹#›</a:t>
            </a:fld>
            <a:endParaRPr lang="en-GB" noProof="0"/>
          </a:p>
        </p:txBody>
      </p:sp>
      <p:cxnSp>
        <p:nvCxnSpPr>
          <p:cNvPr id="4" name="Straight Connector 3">
            <a:extLst>
              <a:ext uri="{FF2B5EF4-FFF2-40B4-BE49-F238E27FC236}">
                <a16:creationId xmlns:a16="http://schemas.microsoft.com/office/drawing/2014/main" id="{A8FA1251-FD5F-444A-B5E7-711283021F77}"/>
              </a:ext>
            </a:extLst>
          </p:cNvPr>
          <p:cNvCxnSpPr>
            <a:cxnSpLocks/>
          </p:cNvCxnSpPr>
          <p:nvPr userDrawn="1"/>
        </p:nvCxnSpPr>
        <p:spPr>
          <a:xfrm>
            <a:off x="270510" y="4952316"/>
            <a:ext cx="8713470" cy="0"/>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4628784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66" r:id="rId7"/>
  </p:sldLayoutIdLst>
  <p:hf sldNum="0" hdr="0" dt="0"/>
  <p:txStyles>
    <p:titleStyle>
      <a:lvl1pPr algn="l" defTabSz="457200" rtl="0" eaLnBrk="1" latinLnBrk="0" hangingPunct="1">
        <a:spcBef>
          <a:spcPct val="0"/>
        </a:spcBef>
        <a:buNone/>
        <a:defRPr lang="en-GB" sz="1800" b="1" i="0" kern="1200" cap="all" spc="0" dirty="0" smtClean="0">
          <a:solidFill>
            <a:schemeClr val="tx1"/>
          </a:solidFill>
          <a:latin typeface="BBC Reith Sans"/>
          <a:ea typeface="+mn-ea"/>
          <a:cs typeface="BBC Reith Sans"/>
        </a:defRPr>
      </a:lvl1pPr>
    </p:titleStyle>
    <p:bodyStyle>
      <a:lvl1pPr marL="182563" indent="-182563" algn="l" defTabSz="457200" rtl="0" eaLnBrk="1" latinLnBrk="0" hangingPunct="1">
        <a:spcBef>
          <a:spcPct val="20000"/>
        </a:spcBef>
        <a:buFont typeface="Arial"/>
        <a:buChar char="•"/>
        <a:defRPr lang="en-US" sz="2800" kern="1200" dirty="0" smtClean="0">
          <a:solidFill>
            <a:schemeClr val="tx1"/>
          </a:solidFill>
          <a:latin typeface="BBC Reith Sans" panose="020B0603020204020204" pitchFamily="34" charset="0"/>
          <a:ea typeface="BBC Reith Sans" panose="020B0603020204020204" pitchFamily="34" charset="0"/>
          <a:cs typeface="BBC Reith Sans" panose="020B0603020204020204" pitchFamily="34" charset="0"/>
        </a:defRPr>
      </a:lvl1pPr>
      <a:lvl2pPr marL="541338" indent="-182563" algn="l" defTabSz="457200" rtl="0" eaLnBrk="1" latinLnBrk="0" hangingPunct="1">
        <a:spcBef>
          <a:spcPct val="20000"/>
        </a:spcBef>
        <a:buFont typeface="Arial"/>
        <a:buChar char="•"/>
        <a:defRPr lang="en-US" sz="2400" kern="1200" dirty="0" smtClean="0">
          <a:solidFill>
            <a:schemeClr val="tx1"/>
          </a:solidFill>
          <a:latin typeface="BBC Reith Sans" panose="020B0603020204020204" pitchFamily="34" charset="0"/>
          <a:ea typeface="BBC Reith Sans" panose="020B0603020204020204" pitchFamily="34" charset="0"/>
          <a:cs typeface="BBC Reith Sans" panose="020B0603020204020204" pitchFamily="34" charset="0"/>
        </a:defRPr>
      </a:lvl2pPr>
      <a:lvl3pPr marL="898525" indent="-182563" algn="l" defTabSz="457200" rtl="0" eaLnBrk="1" latinLnBrk="0" hangingPunct="1">
        <a:spcBef>
          <a:spcPct val="20000"/>
        </a:spcBef>
        <a:buFont typeface="Arial"/>
        <a:buChar char="•"/>
        <a:defRPr lang="en-US" sz="2000" kern="1200" dirty="0" smtClean="0">
          <a:solidFill>
            <a:schemeClr val="tx1"/>
          </a:solidFill>
          <a:latin typeface="BBC Reith Sans" panose="020B0603020204020204" pitchFamily="34" charset="0"/>
          <a:ea typeface="BBC Reith Sans" panose="020B0603020204020204" pitchFamily="34" charset="0"/>
          <a:cs typeface="BBC Reith Sans" panose="020B0603020204020204" pitchFamily="34" charset="0"/>
        </a:defRPr>
      </a:lvl3pPr>
      <a:lvl4pPr marL="1257300" indent="-182563" algn="l" defTabSz="457200" rtl="0" eaLnBrk="1" latinLnBrk="0" hangingPunct="1">
        <a:spcBef>
          <a:spcPct val="20000"/>
        </a:spcBef>
        <a:buFont typeface="Arial"/>
        <a:buChar char="•"/>
        <a:defRPr lang="en-US" sz="1800" kern="1200" dirty="0" smtClean="0">
          <a:solidFill>
            <a:schemeClr val="tx1"/>
          </a:solidFill>
          <a:latin typeface="BBC Reith Sans" panose="020B0603020204020204" pitchFamily="34" charset="0"/>
          <a:ea typeface="BBC Reith Sans" panose="020B0603020204020204" pitchFamily="34" charset="0"/>
          <a:cs typeface="BBC Reith Sans" panose="020B0603020204020204" pitchFamily="34" charset="0"/>
        </a:defRPr>
      </a:lvl4pPr>
      <a:lvl5pPr marL="1616075" indent="-184150" algn="l" defTabSz="457200" rtl="0" eaLnBrk="1" latinLnBrk="0" hangingPunct="1">
        <a:spcBef>
          <a:spcPct val="20000"/>
        </a:spcBef>
        <a:buFont typeface="Arial"/>
        <a:buChar char="•"/>
        <a:defRPr lang="en-GB" sz="1600" kern="1200" dirty="0">
          <a:solidFill>
            <a:schemeClr val="tx1"/>
          </a:solidFill>
          <a:latin typeface="BBC Reith Sans" panose="020B0603020204020204" pitchFamily="34" charset="0"/>
          <a:ea typeface="BBC Reith Sans" panose="020B0603020204020204" pitchFamily="34" charset="0"/>
          <a:cs typeface="BBC Reith Sans" panose="020B06030202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E9989F-C521-493F-84B5-F0A3C3730DEE}"/>
              </a:ext>
            </a:extLst>
          </p:cNvPr>
          <p:cNvSpPr/>
          <p:nvPr userDrawn="1"/>
        </p:nvSpPr>
        <p:spPr>
          <a:xfrm>
            <a:off x="0" y="0"/>
            <a:ext cx="9144000" cy="5143500"/>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3" name="Date Placeholder 22">
            <a:extLst>
              <a:ext uri="{FF2B5EF4-FFF2-40B4-BE49-F238E27FC236}">
                <a16:creationId xmlns:a16="http://schemas.microsoft.com/office/drawing/2014/main" id="{B9C75F52-E306-4C3D-81CF-57A0E816B2BA}"/>
              </a:ext>
            </a:extLst>
          </p:cNvPr>
          <p:cNvSpPr>
            <a:spLocks noGrp="1"/>
          </p:cNvSpPr>
          <p:nvPr>
            <p:ph type="dt" sz="half" idx="2"/>
          </p:nvPr>
        </p:nvSpPr>
        <p:spPr>
          <a:xfrm>
            <a:off x="270510" y="4749703"/>
            <a:ext cx="2057400" cy="202613"/>
          </a:xfrm>
          <a:prstGeom prst="rect">
            <a:avLst/>
          </a:prstGeom>
        </p:spPr>
        <p:txBody>
          <a:bodyPr vert="horz" lIns="91440" tIns="45720" rIns="91440" bIns="45720" rtlCol="0" anchor="ctr"/>
          <a:lstStyle>
            <a:lvl1pPr algn="l">
              <a:defRPr lang="en-GB" sz="800" kern="1200" smtClean="0">
                <a:solidFill>
                  <a:schemeClr val="bg1"/>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stStyle>
          <a:p>
            <a:fld id="{677AF819-FC12-4F3A-8C50-6C6C6B01AED3}" type="datetimeFigureOut">
              <a:rPr lang="en-GB" noProof="0" smtClean="0"/>
              <a:pPr/>
              <a:t>8 Oct 18</a:t>
            </a:fld>
            <a:endParaRPr lang="en-GB" noProof="0"/>
          </a:p>
        </p:txBody>
      </p:sp>
      <p:sp>
        <p:nvSpPr>
          <p:cNvPr id="24" name="Footer Placeholder 23">
            <a:extLst>
              <a:ext uri="{FF2B5EF4-FFF2-40B4-BE49-F238E27FC236}">
                <a16:creationId xmlns:a16="http://schemas.microsoft.com/office/drawing/2014/main" id="{C2058C4F-FE4E-4C90-B39E-6F8A73D4DF3E}"/>
              </a:ext>
            </a:extLst>
          </p:cNvPr>
          <p:cNvSpPr>
            <a:spLocks noGrp="1"/>
          </p:cNvSpPr>
          <p:nvPr>
            <p:ph type="ftr" sz="quarter" idx="3"/>
          </p:nvPr>
        </p:nvSpPr>
        <p:spPr>
          <a:xfrm>
            <a:off x="425678" y="728213"/>
            <a:ext cx="8398282" cy="274637"/>
          </a:xfrm>
          <a:prstGeom prst="rect">
            <a:avLst/>
          </a:prstGeom>
        </p:spPr>
        <p:txBody>
          <a:bodyPr vert="horz" lIns="91440" tIns="45720" rIns="91440" bIns="45720" rtlCol="0" anchor="ctr"/>
          <a:lstStyle>
            <a:lvl1pPr algn="l">
              <a:defRPr lang="en-GB" sz="1100" b="0" i="0" kern="1200" cap="all" spc="0" dirty="0" smtClean="0">
                <a:solidFill>
                  <a:schemeClr val="accent2"/>
                </a:solidFill>
                <a:latin typeface="BBC Reith Sans"/>
                <a:ea typeface="+mn-ea"/>
                <a:cs typeface="BBC Reith Sans"/>
              </a:defRPr>
            </a:lvl1pPr>
          </a:lstStyle>
          <a:p>
            <a:endParaRPr lang="en-GB" noProof="0"/>
          </a:p>
        </p:txBody>
      </p:sp>
      <p:sp>
        <p:nvSpPr>
          <p:cNvPr id="3" name="TextBox 2">
            <a:extLst>
              <a:ext uri="{FF2B5EF4-FFF2-40B4-BE49-F238E27FC236}">
                <a16:creationId xmlns:a16="http://schemas.microsoft.com/office/drawing/2014/main" id="{583900C2-DF7A-48E4-9DBB-3CF96D69E664}"/>
              </a:ext>
            </a:extLst>
          </p:cNvPr>
          <p:cNvSpPr txBox="1"/>
          <p:nvPr userDrawn="1"/>
        </p:nvSpPr>
        <p:spPr>
          <a:xfrm>
            <a:off x="7078980" y="4736872"/>
            <a:ext cx="1905000" cy="215444"/>
          </a:xfrm>
          <a:prstGeom prst="rect">
            <a:avLst/>
          </a:prstGeom>
          <a:noFill/>
        </p:spPr>
        <p:txBody>
          <a:bodyPr wrap="square" rtlCol="0">
            <a:spAutoFit/>
          </a:bodyPr>
          <a:lstStyle/>
          <a:p>
            <a:pPr algn="r"/>
            <a:r>
              <a:rPr lang="en-GB" sz="800" noProof="0">
                <a:solidFill>
                  <a:schemeClr val="bg1"/>
                </a:solidFill>
                <a:latin typeface="BBC Reith Sans Light" panose="020B0403020204020204" pitchFamily="34" charset="0"/>
                <a:ea typeface="BBC Reith Sans Light" panose="020B0403020204020204" pitchFamily="34" charset="0"/>
                <a:cs typeface="BBC Reith Sans Light" panose="020B0403020204020204" pitchFamily="34" charset="0"/>
              </a:rPr>
              <a:t>Technology Strategy &amp; Architecture</a:t>
            </a:r>
          </a:p>
        </p:txBody>
      </p:sp>
      <p:cxnSp>
        <p:nvCxnSpPr>
          <p:cNvPr id="4" name="Straight Connector 3">
            <a:extLst>
              <a:ext uri="{FF2B5EF4-FFF2-40B4-BE49-F238E27FC236}">
                <a16:creationId xmlns:a16="http://schemas.microsoft.com/office/drawing/2014/main" id="{A8FA1251-FD5F-444A-B5E7-711283021F77}"/>
              </a:ext>
            </a:extLst>
          </p:cNvPr>
          <p:cNvCxnSpPr>
            <a:cxnSpLocks/>
          </p:cNvCxnSpPr>
          <p:nvPr userDrawn="1"/>
        </p:nvCxnSpPr>
        <p:spPr>
          <a:xfrm>
            <a:off x="270510" y="4952316"/>
            <a:ext cx="8713470" cy="0"/>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sp>
        <p:nvSpPr>
          <p:cNvPr id="21" name="Title Placeholder 20">
            <a:extLst>
              <a:ext uri="{FF2B5EF4-FFF2-40B4-BE49-F238E27FC236}">
                <a16:creationId xmlns:a16="http://schemas.microsoft.com/office/drawing/2014/main" id="{9039E738-9F4A-44A7-9894-F25C892C96B8}"/>
              </a:ext>
            </a:extLst>
          </p:cNvPr>
          <p:cNvSpPr>
            <a:spLocks noGrp="1"/>
          </p:cNvSpPr>
          <p:nvPr>
            <p:ph type="title"/>
          </p:nvPr>
        </p:nvSpPr>
        <p:spPr>
          <a:xfrm>
            <a:off x="425678" y="1044577"/>
            <a:ext cx="8398282" cy="223836"/>
          </a:xfrm>
          <a:prstGeom prst="rect">
            <a:avLst/>
          </a:prstGeom>
        </p:spPr>
        <p:txBody>
          <a:bodyPr vert="horz" lIns="91440" tIns="45720" rIns="91440" bIns="45720" rtlCol="0" anchor="ctr">
            <a:normAutofit/>
          </a:bodyPr>
          <a:lstStyle/>
          <a:p>
            <a:r>
              <a:rPr lang="en-GB" noProof="0"/>
              <a:t>Click to edit Master title style</a:t>
            </a:r>
          </a:p>
        </p:txBody>
      </p:sp>
      <p:sp>
        <p:nvSpPr>
          <p:cNvPr id="22" name="Text Placeholder 21">
            <a:extLst>
              <a:ext uri="{FF2B5EF4-FFF2-40B4-BE49-F238E27FC236}">
                <a16:creationId xmlns:a16="http://schemas.microsoft.com/office/drawing/2014/main" id="{BF194256-3FDF-4C26-8E9A-FAED7926C035}"/>
              </a:ext>
            </a:extLst>
          </p:cNvPr>
          <p:cNvSpPr>
            <a:spLocks noGrp="1"/>
          </p:cNvSpPr>
          <p:nvPr>
            <p:ph type="body" idx="1"/>
          </p:nvPr>
        </p:nvSpPr>
        <p:spPr>
          <a:xfrm>
            <a:off x="270510" y="1642269"/>
            <a:ext cx="8713470" cy="3118864"/>
          </a:xfrm>
          <a:prstGeom prst="rect">
            <a:avLst/>
          </a:prstGeom>
        </p:spPr>
        <p:txBody>
          <a:bodyPr vert="horz" lIns="91440" tIns="45720" rIns="91440" bIns="45720" rtlCol="0">
            <a:norm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Slide Number Placeholder 24">
            <a:extLst>
              <a:ext uri="{FF2B5EF4-FFF2-40B4-BE49-F238E27FC236}">
                <a16:creationId xmlns:a16="http://schemas.microsoft.com/office/drawing/2014/main" id="{98AEEB43-01B2-4FF0-8F66-6F5C10A33FB7}"/>
              </a:ext>
            </a:extLst>
          </p:cNvPr>
          <p:cNvSpPr>
            <a:spLocks noGrp="1"/>
          </p:cNvSpPr>
          <p:nvPr>
            <p:ph type="sldNum" sz="quarter" idx="4"/>
          </p:nvPr>
        </p:nvSpPr>
        <p:spPr>
          <a:xfrm>
            <a:off x="6695092" y="301355"/>
            <a:ext cx="2057400" cy="274637"/>
          </a:xfrm>
          <a:prstGeom prst="rect">
            <a:avLst/>
          </a:prstGeom>
        </p:spPr>
        <p:txBody>
          <a:bodyPr vert="horz" lIns="91440" tIns="45720" rIns="91440" bIns="45720" rtlCol="0" anchor="ctr"/>
          <a:lstStyle>
            <a:lvl1pPr algn="r">
              <a:defRPr sz="700">
                <a:solidFill>
                  <a:schemeClr val="bg1"/>
                </a:solidFill>
                <a:latin typeface="BBC Reith Sans" panose="020B0603020204020204" pitchFamily="34" charset="0"/>
                <a:ea typeface="BBC Reith Sans" panose="020B0603020204020204" pitchFamily="34" charset="0"/>
                <a:cs typeface="BBC Reith Sans" panose="020B0603020204020204" pitchFamily="34" charset="0"/>
              </a:defRPr>
            </a:lvl1pPr>
          </a:lstStyle>
          <a:p>
            <a:fld id="{622FF8DC-6618-4C3F-A13B-9B67B00E09C5}" type="slidenum">
              <a:rPr lang="en-GB" noProof="0" smtClean="0"/>
              <a:pPr/>
              <a:t>‹#›</a:t>
            </a:fld>
            <a:endParaRPr lang="en-GB" noProof="0"/>
          </a:p>
        </p:txBody>
      </p:sp>
      <p:pic>
        <p:nvPicPr>
          <p:cNvPr id="5" name="Picture 4">
            <a:extLst>
              <a:ext uri="{FF2B5EF4-FFF2-40B4-BE49-F238E27FC236}">
                <a16:creationId xmlns:a16="http://schemas.microsoft.com/office/drawing/2014/main" id="{5952B904-C1FE-42AE-BFD3-F7A2E04C3ABD}"/>
              </a:ext>
            </a:extLst>
          </p:cNvPr>
          <p:cNvPicPr>
            <a:picLocks noChangeAspect="1"/>
          </p:cNvPicPr>
          <p:nvPr userDrawn="1"/>
        </p:nvPicPr>
        <p:blipFill>
          <a:blip r:embed="rId8"/>
          <a:stretch>
            <a:fillRect/>
          </a:stretch>
        </p:blipFill>
        <p:spPr>
          <a:xfrm>
            <a:off x="521494" y="401202"/>
            <a:ext cx="1256522" cy="104268"/>
          </a:xfrm>
          <a:prstGeom prst="rect">
            <a:avLst/>
          </a:prstGeom>
        </p:spPr>
      </p:pic>
    </p:spTree>
    <p:extLst>
      <p:ext uri="{BB962C8B-B14F-4D97-AF65-F5344CB8AC3E}">
        <p14:creationId xmlns:p14="http://schemas.microsoft.com/office/powerpoint/2010/main" val="400990543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1" r:id="rId6"/>
  </p:sldLayoutIdLst>
  <p:hf sldNum="0" hdr="0" dt="0"/>
  <p:txStyles>
    <p:titleStyle>
      <a:lvl1pPr algn="l" defTabSz="457200" rtl="0" eaLnBrk="1" latinLnBrk="0" hangingPunct="1">
        <a:spcBef>
          <a:spcPct val="0"/>
        </a:spcBef>
        <a:buNone/>
        <a:defRPr lang="en-GB" sz="1800" b="1" i="0" kern="1200" cap="all" spc="0" dirty="0" smtClean="0">
          <a:solidFill>
            <a:schemeClr val="bg1"/>
          </a:solidFill>
          <a:latin typeface="BBC Reith Sans"/>
          <a:ea typeface="+mn-ea"/>
          <a:cs typeface="BBC Reith Sans"/>
        </a:defRPr>
      </a:lvl1pPr>
    </p:titleStyle>
    <p:bodyStyle>
      <a:lvl1pPr marL="182563" indent="-182563" algn="l" defTabSz="457200" rtl="0" eaLnBrk="1" latinLnBrk="0" hangingPunct="1">
        <a:spcBef>
          <a:spcPct val="20000"/>
        </a:spcBef>
        <a:buFont typeface="Arial"/>
        <a:buChar char="•"/>
        <a:defRPr lang="en-US" sz="2800" kern="1200" dirty="0" smtClean="0">
          <a:solidFill>
            <a:schemeClr val="bg1"/>
          </a:solidFill>
          <a:latin typeface="BBC Reith Sans" panose="020B0603020204020204" pitchFamily="34" charset="0"/>
          <a:ea typeface="BBC Reith Sans" panose="020B0603020204020204" pitchFamily="34" charset="0"/>
          <a:cs typeface="BBC Reith Sans" panose="020B0603020204020204" pitchFamily="34" charset="0"/>
        </a:defRPr>
      </a:lvl1pPr>
      <a:lvl2pPr marL="541338" indent="-182563" algn="l" defTabSz="457200" rtl="0" eaLnBrk="1" latinLnBrk="0" hangingPunct="1">
        <a:spcBef>
          <a:spcPct val="20000"/>
        </a:spcBef>
        <a:buFont typeface="Arial"/>
        <a:buChar char="•"/>
        <a:defRPr lang="en-US" sz="2400" kern="1200" dirty="0" smtClean="0">
          <a:solidFill>
            <a:schemeClr val="bg1"/>
          </a:solidFill>
          <a:latin typeface="BBC Reith Sans" panose="020B0603020204020204" pitchFamily="34" charset="0"/>
          <a:ea typeface="BBC Reith Sans" panose="020B0603020204020204" pitchFamily="34" charset="0"/>
          <a:cs typeface="BBC Reith Sans" panose="020B0603020204020204" pitchFamily="34" charset="0"/>
        </a:defRPr>
      </a:lvl2pPr>
      <a:lvl3pPr marL="898525" indent="-182563" algn="l" defTabSz="457200" rtl="0" eaLnBrk="1" latinLnBrk="0" hangingPunct="1">
        <a:spcBef>
          <a:spcPct val="20000"/>
        </a:spcBef>
        <a:buFont typeface="Arial"/>
        <a:buChar char="•"/>
        <a:defRPr lang="en-US" sz="2000" kern="1200" dirty="0" smtClean="0">
          <a:solidFill>
            <a:schemeClr val="bg1"/>
          </a:solidFill>
          <a:latin typeface="BBC Reith Sans" panose="020B0603020204020204" pitchFamily="34" charset="0"/>
          <a:ea typeface="BBC Reith Sans" panose="020B0603020204020204" pitchFamily="34" charset="0"/>
          <a:cs typeface="BBC Reith Sans" panose="020B0603020204020204" pitchFamily="34" charset="0"/>
        </a:defRPr>
      </a:lvl3pPr>
      <a:lvl4pPr marL="1257300" indent="-182563" algn="l" defTabSz="457200" rtl="0" eaLnBrk="1" latinLnBrk="0" hangingPunct="1">
        <a:spcBef>
          <a:spcPct val="20000"/>
        </a:spcBef>
        <a:buFont typeface="Arial"/>
        <a:buChar char="•"/>
        <a:defRPr lang="en-US" sz="1800" kern="1200" dirty="0" smtClean="0">
          <a:solidFill>
            <a:schemeClr val="bg1"/>
          </a:solidFill>
          <a:latin typeface="BBC Reith Sans" panose="020B0603020204020204" pitchFamily="34" charset="0"/>
          <a:ea typeface="BBC Reith Sans" panose="020B0603020204020204" pitchFamily="34" charset="0"/>
          <a:cs typeface="BBC Reith Sans" panose="020B0603020204020204" pitchFamily="34" charset="0"/>
        </a:defRPr>
      </a:lvl4pPr>
      <a:lvl5pPr marL="1616075" indent="-184150" algn="l" defTabSz="457200" rtl="0" eaLnBrk="1" latinLnBrk="0" hangingPunct="1">
        <a:spcBef>
          <a:spcPct val="20000"/>
        </a:spcBef>
        <a:buFont typeface="Arial"/>
        <a:buChar char="•"/>
        <a:defRPr lang="en-GB" sz="1600" kern="1200" dirty="0">
          <a:solidFill>
            <a:schemeClr val="bg1"/>
          </a:solidFill>
          <a:latin typeface="BBC Reith Sans" panose="020B0603020204020204" pitchFamily="34" charset="0"/>
          <a:ea typeface="BBC Reith Sans" panose="020B0603020204020204" pitchFamily="34" charset="0"/>
          <a:cs typeface="BBC Reith Sans" panose="020B06030202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E9989F-C521-493F-84B5-F0A3C3730DEE}"/>
              </a:ext>
            </a:extLst>
          </p:cNvPr>
          <p:cNvSpPr/>
          <p:nvPr userDrawn="1"/>
        </p:nvSpPr>
        <p:spPr>
          <a:xfrm>
            <a:off x="0" y="0"/>
            <a:ext cx="9144000" cy="5143500"/>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23" name="Date Placeholder 22">
            <a:extLst>
              <a:ext uri="{FF2B5EF4-FFF2-40B4-BE49-F238E27FC236}">
                <a16:creationId xmlns:a16="http://schemas.microsoft.com/office/drawing/2014/main" id="{B9C75F52-E306-4C3D-81CF-57A0E816B2BA}"/>
              </a:ext>
            </a:extLst>
          </p:cNvPr>
          <p:cNvSpPr>
            <a:spLocks noGrp="1"/>
          </p:cNvSpPr>
          <p:nvPr>
            <p:ph type="dt" sz="half" idx="2"/>
          </p:nvPr>
        </p:nvSpPr>
        <p:spPr>
          <a:xfrm>
            <a:off x="270510" y="4911426"/>
            <a:ext cx="2057400" cy="202613"/>
          </a:xfrm>
          <a:prstGeom prst="rect">
            <a:avLst/>
          </a:prstGeom>
        </p:spPr>
        <p:txBody>
          <a:bodyPr vert="horz" lIns="91440" tIns="45720" rIns="91440" bIns="45720" rtlCol="0" anchor="ctr"/>
          <a:lstStyle>
            <a:lvl1pPr algn="l">
              <a:defRPr lang="en-GB" sz="800" kern="1200" smtClean="0">
                <a:solidFill>
                  <a:schemeClr val="bg1"/>
                </a:solidFill>
                <a:latin typeface="BBC Reith Sans Light" panose="020B0403020204020204" pitchFamily="34" charset="0"/>
                <a:ea typeface="BBC Reith Sans Light" panose="020B0403020204020204" pitchFamily="34" charset="0"/>
                <a:cs typeface="BBC Reith Sans Light" panose="020B0403020204020204" pitchFamily="34" charset="0"/>
              </a:defRPr>
            </a:lvl1pPr>
          </a:lstStyle>
          <a:p>
            <a:fld id="{677AF819-FC12-4F3A-8C50-6C6C6B01AED3}" type="datetimeFigureOut">
              <a:rPr lang="en-GB" noProof="0" smtClean="0"/>
              <a:pPr/>
              <a:t>8 Oct 18</a:t>
            </a:fld>
            <a:endParaRPr lang="en-GB" noProof="0"/>
          </a:p>
        </p:txBody>
      </p:sp>
      <p:sp>
        <p:nvSpPr>
          <p:cNvPr id="3" name="TextBox 2">
            <a:extLst>
              <a:ext uri="{FF2B5EF4-FFF2-40B4-BE49-F238E27FC236}">
                <a16:creationId xmlns:a16="http://schemas.microsoft.com/office/drawing/2014/main" id="{583900C2-DF7A-48E4-9DBB-3CF96D69E664}"/>
              </a:ext>
            </a:extLst>
          </p:cNvPr>
          <p:cNvSpPr txBox="1"/>
          <p:nvPr userDrawn="1"/>
        </p:nvSpPr>
        <p:spPr>
          <a:xfrm>
            <a:off x="7078980" y="4904818"/>
            <a:ext cx="1905000" cy="215444"/>
          </a:xfrm>
          <a:prstGeom prst="rect">
            <a:avLst/>
          </a:prstGeom>
          <a:noFill/>
        </p:spPr>
        <p:txBody>
          <a:bodyPr wrap="square" rtlCol="0">
            <a:spAutoFit/>
          </a:bodyPr>
          <a:lstStyle/>
          <a:p>
            <a:pPr algn="r"/>
            <a:r>
              <a:rPr lang="en-GB" sz="800" noProof="0">
                <a:solidFill>
                  <a:schemeClr val="bg1"/>
                </a:solidFill>
                <a:latin typeface="BBC Reith Sans Light" panose="020B0403020204020204" pitchFamily="34" charset="0"/>
                <a:ea typeface="BBC Reith Sans Light" panose="020B0403020204020204" pitchFamily="34" charset="0"/>
                <a:cs typeface="BBC Reith Sans Light" panose="020B0403020204020204" pitchFamily="34" charset="0"/>
              </a:rPr>
              <a:t>Technology Strategy &amp; Architecture</a:t>
            </a:r>
          </a:p>
        </p:txBody>
      </p:sp>
      <p:cxnSp>
        <p:nvCxnSpPr>
          <p:cNvPr id="4" name="Straight Connector 3">
            <a:extLst>
              <a:ext uri="{FF2B5EF4-FFF2-40B4-BE49-F238E27FC236}">
                <a16:creationId xmlns:a16="http://schemas.microsoft.com/office/drawing/2014/main" id="{A8FA1251-FD5F-444A-B5E7-711283021F77}"/>
              </a:ext>
            </a:extLst>
          </p:cNvPr>
          <p:cNvCxnSpPr>
            <a:cxnSpLocks/>
          </p:cNvCxnSpPr>
          <p:nvPr userDrawn="1"/>
        </p:nvCxnSpPr>
        <p:spPr>
          <a:xfrm>
            <a:off x="270510" y="4952316"/>
            <a:ext cx="8713470" cy="0"/>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sp>
        <p:nvSpPr>
          <p:cNvPr id="21" name="Title Placeholder 20">
            <a:extLst>
              <a:ext uri="{FF2B5EF4-FFF2-40B4-BE49-F238E27FC236}">
                <a16:creationId xmlns:a16="http://schemas.microsoft.com/office/drawing/2014/main" id="{9039E738-9F4A-44A7-9894-F25C892C96B8}"/>
              </a:ext>
            </a:extLst>
          </p:cNvPr>
          <p:cNvSpPr>
            <a:spLocks noGrp="1"/>
          </p:cNvSpPr>
          <p:nvPr>
            <p:ph type="title"/>
          </p:nvPr>
        </p:nvSpPr>
        <p:spPr>
          <a:xfrm>
            <a:off x="425678" y="653511"/>
            <a:ext cx="8398282" cy="223836"/>
          </a:xfrm>
          <a:prstGeom prst="rect">
            <a:avLst/>
          </a:prstGeom>
        </p:spPr>
        <p:txBody>
          <a:bodyPr vert="horz" lIns="91440" tIns="45720" rIns="91440" bIns="45720" rtlCol="0" anchor="ctr">
            <a:normAutofit/>
          </a:bodyPr>
          <a:lstStyle/>
          <a:p>
            <a:r>
              <a:rPr lang="en-GB" noProof="0" dirty="0"/>
              <a:t>Click to edit Master title style</a:t>
            </a:r>
          </a:p>
        </p:txBody>
      </p:sp>
      <p:sp>
        <p:nvSpPr>
          <p:cNvPr id="22" name="Text Placeholder 21">
            <a:extLst>
              <a:ext uri="{FF2B5EF4-FFF2-40B4-BE49-F238E27FC236}">
                <a16:creationId xmlns:a16="http://schemas.microsoft.com/office/drawing/2014/main" id="{BF194256-3FDF-4C26-8E9A-FAED7926C035}"/>
              </a:ext>
            </a:extLst>
          </p:cNvPr>
          <p:cNvSpPr>
            <a:spLocks noGrp="1"/>
          </p:cNvSpPr>
          <p:nvPr>
            <p:ph type="body" idx="1"/>
          </p:nvPr>
        </p:nvSpPr>
        <p:spPr>
          <a:xfrm>
            <a:off x="270510" y="954866"/>
            <a:ext cx="8713470" cy="3953034"/>
          </a:xfrm>
          <a:prstGeom prst="rect">
            <a:avLst/>
          </a:prstGeom>
        </p:spPr>
        <p:txBody>
          <a:bodyPr vert="horz" lIns="91440" tIns="45720" rIns="91440" bIns="45720" rtlCol="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Slide Number Placeholder 24">
            <a:extLst>
              <a:ext uri="{FF2B5EF4-FFF2-40B4-BE49-F238E27FC236}">
                <a16:creationId xmlns:a16="http://schemas.microsoft.com/office/drawing/2014/main" id="{98AEEB43-01B2-4FF0-8F66-6F5C10A33FB7}"/>
              </a:ext>
            </a:extLst>
          </p:cNvPr>
          <p:cNvSpPr>
            <a:spLocks noGrp="1"/>
          </p:cNvSpPr>
          <p:nvPr>
            <p:ph type="sldNum" sz="quarter" idx="4"/>
          </p:nvPr>
        </p:nvSpPr>
        <p:spPr>
          <a:xfrm>
            <a:off x="6695092" y="301355"/>
            <a:ext cx="2057400" cy="274637"/>
          </a:xfrm>
          <a:prstGeom prst="rect">
            <a:avLst/>
          </a:prstGeom>
        </p:spPr>
        <p:txBody>
          <a:bodyPr vert="horz" lIns="91440" tIns="45720" rIns="91440" bIns="45720" rtlCol="0" anchor="ctr"/>
          <a:lstStyle>
            <a:lvl1pPr algn="r">
              <a:defRPr sz="700">
                <a:solidFill>
                  <a:schemeClr val="bg1"/>
                </a:solidFill>
                <a:latin typeface="BBC Reith Sans" panose="020B0603020204020204" pitchFamily="34" charset="0"/>
                <a:ea typeface="BBC Reith Sans" panose="020B0603020204020204" pitchFamily="34" charset="0"/>
                <a:cs typeface="BBC Reith Sans" panose="020B0603020204020204" pitchFamily="34" charset="0"/>
              </a:defRPr>
            </a:lvl1pPr>
          </a:lstStyle>
          <a:p>
            <a:fld id="{622FF8DC-6618-4C3F-A13B-9B67B00E09C5}" type="slidenum">
              <a:rPr lang="en-GB" noProof="0" smtClean="0"/>
              <a:pPr/>
              <a:t>‹#›</a:t>
            </a:fld>
            <a:endParaRPr lang="en-GB" noProof="0"/>
          </a:p>
        </p:txBody>
      </p:sp>
      <p:pic>
        <p:nvPicPr>
          <p:cNvPr id="5" name="Picture 4">
            <a:extLst>
              <a:ext uri="{FF2B5EF4-FFF2-40B4-BE49-F238E27FC236}">
                <a16:creationId xmlns:a16="http://schemas.microsoft.com/office/drawing/2014/main" id="{5952B904-C1FE-42AE-BFD3-F7A2E04C3ABD}"/>
              </a:ext>
            </a:extLst>
          </p:cNvPr>
          <p:cNvPicPr>
            <a:picLocks noChangeAspect="1"/>
          </p:cNvPicPr>
          <p:nvPr userDrawn="1"/>
        </p:nvPicPr>
        <p:blipFill>
          <a:blip r:embed="rId8"/>
          <a:stretch>
            <a:fillRect/>
          </a:stretch>
        </p:blipFill>
        <p:spPr>
          <a:xfrm>
            <a:off x="521494" y="401202"/>
            <a:ext cx="1256522" cy="104268"/>
          </a:xfrm>
          <a:prstGeom prst="rect">
            <a:avLst/>
          </a:prstGeom>
        </p:spPr>
      </p:pic>
    </p:spTree>
    <p:extLst>
      <p:ext uri="{BB962C8B-B14F-4D97-AF65-F5344CB8AC3E}">
        <p14:creationId xmlns:p14="http://schemas.microsoft.com/office/powerpoint/2010/main" val="244330407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hf sldNum="0" hdr="0" dt="0"/>
  <p:txStyles>
    <p:titleStyle>
      <a:lvl1pPr algn="l" defTabSz="457200" rtl="0" eaLnBrk="1" latinLnBrk="0" hangingPunct="1">
        <a:spcBef>
          <a:spcPct val="0"/>
        </a:spcBef>
        <a:buNone/>
        <a:defRPr lang="en-GB" sz="1800" b="1" i="0" kern="1200" cap="all" spc="0" dirty="0" smtClean="0">
          <a:solidFill>
            <a:schemeClr val="bg1"/>
          </a:solidFill>
          <a:latin typeface="BBC Reith Sans"/>
          <a:ea typeface="+mn-ea"/>
          <a:cs typeface="BBC Reith Sans"/>
        </a:defRPr>
      </a:lvl1pPr>
    </p:titleStyle>
    <p:bodyStyle>
      <a:lvl1pPr marL="182563" indent="-182563" algn="l" defTabSz="457200" rtl="0" eaLnBrk="1" latinLnBrk="0" hangingPunct="1">
        <a:spcBef>
          <a:spcPct val="20000"/>
        </a:spcBef>
        <a:buFont typeface="Arial"/>
        <a:buChar char="•"/>
        <a:defRPr lang="en-US" sz="2800" kern="1200" dirty="0" smtClean="0">
          <a:solidFill>
            <a:schemeClr val="bg1"/>
          </a:solidFill>
          <a:latin typeface="BBC Reith Sans" panose="020B0603020204020204" pitchFamily="34" charset="0"/>
          <a:ea typeface="BBC Reith Sans" panose="020B0603020204020204" pitchFamily="34" charset="0"/>
          <a:cs typeface="BBC Reith Sans" panose="020B0603020204020204" pitchFamily="34" charset="0"/>
        </a:defRPr>
      </a:lvl1pPr>
      <a:lvl2pPr marL="541338" indent="-182563" algn="l" defTabSz="457200" rtl="0" eaLnBrk="1" latinLnBrk="0" hangingPunct="1">
        <a:spcBef>
          <a:spcPct val="20000"/>
        </a:spcBef>
        <a:buFont typeface="Arial"/>
        <a:buChar char="•"/>
        <a:defRPr lang="en-US" sz="2400" kern="1200" dirty="0" smtClean="0">
          <a:solidFill>
            <a:schemeClr val="bg1"/>
          </a:solidFill>
          <a:latin typeface="BBC Reith Sans" panose="020B0603020204020204" pitchFamily="34" charset="0"/>
          <a:ea typeface="BBC Reith Sans" panose="020B0603020204020204" pitchFamily="34" charset="0"/>
          <a:cs typeface="BBC Reith Sans" panose="020B0603020204020204" pitchFamily="34" charset="0"/>
        </a:defRPr>
      </a:lvl2pPr>
      <a:lvl3pPr marL="898525" indent="-182563" algn="l" defTabSz="457200" rtl="0" eaLnBrk="1" latinLnBrk="0" hangingPunct="1">
        <a:spcBef>
          <a:spcPct val="20000"/>
        </a:spcBef>
        <a:buFont typeface="Arial"/>
        <a:buChar char="•"/>
        <a:defRPr lang="en-US" sz="2000" kern="1200" dirty="0" smtClean="0">
          <a:solidFill>
            <a:schemeClr val="bg1"/>
          </a:solidFill>
          <a:latin typeface="BBC Reith Sans" panose="020B0603020204020204" pitchFamily="34" charset="0"/>
          <a:ea typeface="BBC Reith Sans" panose="020B0603020204020204" pitchFamily="34" charset="0"/>
          <a:cs typeface="BBC Reith Sans" panose="020B0603020204020204" pitchFamily="34" charset="0"/>
        </a:defRPr>
      </a:lvl3pPr>
      <a:lvl4pPr marL="1257300" indent="-182563" algn="l" defTabSz="457200" rtl="0" eaLnBrk="1" latinLnBrk="0" hangingPunct="1">
        <a:spcBef>
          <a:spcPct val="20000"/>
        </a:spcBef>
        <a:buFont typeface="Arial"/>
        <a:buChar char="•"/>
        <a:defRPr lang="en-US" sz="1800" kern="1200" dirty="0" smtClean="0">
          <a:solidFill>
            <a:schemeClr val="bg1"/>
          </a:solidFill>
          <a:latin typeface="BBC Reith Sans" panose="020B0603020204020204" pitchFamily="34" charset="0"/>
          <a:ea typeface="BBC Reith Sans" panose="020B0603020204020204" pitchFamily="34" charset="0"/>
          <a:cs typeface="BBC Reith Sans" panose="020B0603020204020204" pitchFamily="34" charset="0"/>
        </a:defRPr>
      </a:lvl4pPr>
      <a:lvl5pPr marL="1616075" indent="-184150" algn="l" defTabSz="457200" rtl="0" eaLnBrk="1" latinLnBrk="0" hangingPunct="1">
        <a:spcBef>
          <a:spcPct val="20000"/>
        </a:spcBef>
        <a:buFont typeface="Arial"/>
        <a:buChar char="•"/>
        <a:defRPr lang="en-GB" sz="1600" kern="1200" dirty="0">
          <a:solidFill>
            <a:schemeClr val="bg1"/>
          </a:solidFill>
          <a:latin typeface="BBC Reith Sans" panose="020B0603020204020204" pitchFamily="34" charset="0"/>
          <a:ea typeface="BBC Reith Sans" panose="020B0603020204020204" pitchFamily="34" charset="0"/>
          <a:cs typeface="BBC Reith Sans" panose="020B06030202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746629"/>
      </p:ext>
    </p:extLst>
  </p:cSld>
  <p:clrMap bg1="lt1" tx1="dk1" bg2="lt2" tx2="dk2" accent1="accent1" accent2="accent2" accent3="accent3" accent4="accent4" accent5="accent5" accent6="accent6" hlink="hlink" folHlink="folHlink"/>
  <p:sldLayoutIdLst>
    <p:sldLayoutId id="2147483699"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9.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33.png"/><Relationship Id="rId10" Type="http://schemas.openxmlformats.org/officeDocument/2006/relationships/image" Target="../media/image16.png"/><Relationship Id="rId4" Type="http://schemas.openxmlformats.org/officeDocument/2006/relationships/image" Target="../media/image32.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p:txBody>
          <a:bodyPr/>
          <a:lstStyle/>
          <a:p>
            <a:r>
              <a:rPr lang="en-GB" cap="none" dirty="0"/>
              <a:t>November 2018</a:t>
            </a:r>
          </a:p>
        </p:txBody>
      </p:sp>
      <p:sp>
        <p:nvSpPr>
          <p:cNvPr id="4" name="Text Placeholder 3"/>
          <p:cNvSpPr>
            <a:spLocks noGrp="1"/>
          </p:cNvSpPr>
          <p:nvPr>
            <p:ph type="body" sz="quarter" idx="18"/>
          </p:nvPr>
        </p:nvSpPr>
        <p:spPr/>
        <p:txBody>
          <a:bodyPr>
            <a:normAutofit fontScale="92500" lnSpcReduction="10000"/>
          </a:bodyPr>
          <a:lstStyle/>
          <a:p>
            <a:r>
              <a:rPr lang="en-GB" sz="1800" cap="none" dirty="0"/>
              <a:t>International Timing and Sync Forum</a:t>
            </a:r>
          </a:p>
        </p:txBody>
      </p:sp>
      <p:sp>
        <p:nvSpPr>
          <p:cNvPr id="5" name="Text Placeholder 4"/>
          <p:cNvSpPr>
            <a:spLocks noGrp="1"/>
          </p:cNvSpPr>
          <p:nvPr>
            <p:ph type="body" sz="quarter" idx="10"/>
          </p:nvPr>
        </p:nvSpPr>
        <p:spPr>
          <a:xfrm>
            <a:off x="344905" y="1804176"/>
            <a:ext cx="2808927" cy="2019300"/>
          </a:xfrm>
        </p:spPr>
        <p:txBody>
          <a:bodyPr anchor="t"/>
          <a:lstStyle/>
          <a:p>
            <a:r>
              <a:rPr lang="en-GB" cap="none" dirty="0"/>
              <a:t>Synchronising to Broadcast Signals</a:t>
            </a:r>
          </a:p>
          <a:p>
            <a:endParaRPr lang="en-GB" cap="none" dirty="0"/>
          </a:p>
          <a:p>
            <a:r>
              <a:rPr lang="en-GB" sz="1800" cap="none" dirty="0"/>
              <a:t>Mike Ellis</a:t>
            </a:r>
          </a:p>
          <a:p>
            <a:r>
              <a:rPr lang="en-GB" sz="1800" cap="none" dirty="0"/>
              <a:t>mike.ellis@bbc.co.uk</a:t>
            </a:r>
          </a:p>
        </p:txBody>
      </p:sp>
      <p:sp>
        <p:nvSpPr>
          <p:cNvPr id="14" name="Oval 13">
            <a:extLst>
              <a:ext uri="{FF2B5EF4-FFF2-40B4-BE49-F238E27FC236}">
                <a16:creationId xmlns:a16="http://schemas.microsoft.com/office/drawing/2014/main" id="{1B7B6CE7-AADA-41D5-84C5-1A96E2A5F3BB}"/>
              </a:ext>
            </a:extLst>
          </p:cNvPr>
          <p:cNvSpPr/>
          <p:nvPr/>
        </p:nvSpPr>
        <p:spPr>
          <a:xfrm>
            <a:off x="4559955" y="1915105"/>
            <a:ext cx="3751775" cy="483325"/>
          </a:xfrm>
          <a:prstGeom prst="ellipse">
            <a:avLst/>
          </a:prstGeom>
          <a:gradFill flip="none" rotWithShape="1">
            <a:gsLst>
              <a:gs pos="51000">
                <a:srgbClr val="7030A0">
                  <a:lumMod val="61000"/>
                  <a:lumOff val="39000"/>
                  <a:alpha val="64000"/>
                </a:srgbClr>
              </a:gs>
              <a:gs pos="100000">
                <a:schemeClr val="bg1">
                  <a:alpha val="0"/>
                  <a:lumMod val="7700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Oval 14">
            <a:extLst>
              <a:ext uri="{FF2B5EF4-FFF2-40B4-BE49-F238E27FC236}">
                <a16:creationId xmlns:a16="http://schemas.microsoft.com/office/drawing/2014/main" id="{7E37CBB1-6B26-4DF9-A7A9-1707A1D4C942}"/>
              </a:ext>
            </a:extLst>
          </p:cNvPr>
          <p:cNvSpPr/>
          <p:nvPr/>
        </p:nvSpPr>
        <p:spPr>
          <a:xfrm rot="5400000">
            <a:off x="5317200" y="1980452"/>
            <a:ext cx="2261372" cy="483325"/>
          </a:xfrm>
          <a:prstGeom prst="ellipse">
            <a:avLst/>
          </a:prstGeom>
          <a:gradFill flip="none" rotWithShape="1">
            <a:gsLst>
              <a:gs pos="51000">
                <a:srgbClr val="7030A0">
                  <a:lumMod val="61000"/>
                  <a:lumOff val="39000"/>
                  <a:alpha val="64000"/>
                </a:srgbClr>
              </a:gs>
              <a:gs pos="100000">
                <a:schemeClr val="bg1">
                  <a:alpha val="0"/>
                  <a:lumMod val="7700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Oval 15">
            <a:extLst>
              <a:ext uri="{FF2B5EF4-FFF2-40B4-BE49-F238E27FC236}">
                <a16:creationId xmlns:a16="http://schemas.microsoft.com/office/drawing/2014/main" id="{D6E45A78-789B-471E-AF57-BA368D881377}"/>
              </a:ext>
            </a:extLst>
          </p:cNvPr>
          <p:cNvSpPr/>
          <p:nvPr/>
        </p:nvSpPr>
        <p:spPr>
          <a:xfrm rot="1616438">
            <a:off x="4572000" y="1915105"/>
            <a:ext cx="3751775" cy="483325"/>
          </a:xfrm>
          <a:prstGeom prst="ellipse">
            <a:avLst/>
          </a:prstGeom>
          <a:gradFill flip="none" rotWithShape="1">
            <a:gsLst>
              <a:gs pos="51000">
                <a:srgbClr val="7030A0">
                  <a:lumMod val="61000"/>
                  <a:lumOff val="39000"/>
                  <a:alpha val="64000"/>
                </a:srgbClr>
              </a:gs>
              <a:gs pos="100000">
                <a:schemeClr val="bg1">
                  <a:alpha val="0"/>
                  <a:lumMod val="7700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Oval 17">
            <a:extLst>
              <a:ext uri="{FF2B5EF4-FFF2-40B4-BE49-F238E27FC236}">
                <a16:creationId xmlns:a16="http://schemas.microsoft.com/office/drawing/2014/main" id="{38F1C78A-6FEF-4510-B45E-E76863C8B016}"/>
              </a:ext>
            </a:extLst>
          </p:cNvPr>
          <p:cNvSpPr/>
          <p:nvPr/>
        </p:nvSpPr>
        <p:spPr>
          <a:xfrm rot="20011638">
            <a:off x="4559954" y="1915105"/>
            <a:ext cx="3751775" cy="483325"/>
          </a:xfrm>
          <a:prstGeom prst="ellipse">
            <a:avLst/>
          </a:prstGeom>
          <a:gradFill flip="none" rotWithShape="1">
            <a:gsLst>
              <a:gs pos="51000">
                <a:srgbClr val="7030A0">
                  <a:lumMod val="61000"/>
                  <a:lumOff val="39000"/>
                  <a:alpha val="64000"/>
                </a:srgbClr>
              </a:gs>
              <a:gs pos="100000">
                <a:schemeClr val="bg1">
                  <a:alpha val="0"/>
                  <a:lumMod val="7700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C26A4DDA-47F6-4589-8483-64D46E40342B}"/>
              </a:ext>
            </a:extLst>
          </p:cNvPr>
          <p:cNvSpPr/>
          <p:nvPr/>
        </p:nvSpPr>
        <p:spPr>
          <a:xfrm>
            <a:off x="6233165" y="1786849"/>
            <a:ext cx="426720"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noFill/>
                  <a:prstDash val="solid"/>
                </a:ln>
                <a:solidFill>
                  <a:srgbClr val="0101FF">
                    <a:lumMod val="40000"/>
                    <a:lumOff val="60000"/>
                  </a:srgbClr>
                </a:solidFill>
                <a:effectLst>
                  <a:outerShdw dist="38100" dir="2700000" algn="tl" rotWithShape="0">
                    <a:srgbClr val="656565"/>
                  </a:outerShdw>
                </a:effectLst>
                <a:uLnTx/>
                <a:uFillTx/>
                <a:latin typeface="Calibri"/>
                <a:ea typeface="+mn-ea"/>
                <a:cs typeface="+mn-cs"/>
              </a:rPr>
              <a:t>S</a:t>
            </a:r>
          </a:p>
        </p:txBody>
      </p:sp>
      <p:sp>
        <p:nvSpPr>
          <p:cNvPr id="20" name="Oval 19">
            <a:extLst>
              <a:ext uri="{FF2B5EF4-FFF2-40B4-BE49-F238E27FC236}">
                <a16:creationId xmlns:a16="http://schemas.microsoft.com/office/drawing/2014/main" id="{632C6344-F300-4B88-B642-4EC32338B113}"/>
              </a:ext>
            </a:extLst>
          </p:cNvPr>
          <p:cNvSpPr/>
          <p:nvPr/>
        </p:nvSpPr>
        <p:spPr>
          <a:xfrm rot="2745619">
            <a:off x="4238071" y="1486475"/>
            <a:ext cx="4281066" cy="1171342"/>
          </a:xfrm>
          <a:prstGeom prst="ellipse">
            <a:avLst/>
          </a:prstGeom>
          <a:noFill/>
          <a:ln w="44450">
            <a:solidFill>
              <a:srgbClr val="7030A0">
                <a:alpha val="4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Oval 20">
            <a:extLst>
              <a:ext uri="{FF2B5EF4-FFF2-40B4-BE49-F238E27FC236}">
                <a16:creationId xmlns:a16="http://schemas.microsoft.com/office/drawing/2014/main" id="{A50046ED-108E-4B30-9FE8-989EA38959BF}"/>
              </a:ext>
            </a:extLst>
          </p:cNvPr>
          <p:cNvSpPr/>
          <p:nvPr/>
        </p:nvSpPr>
        <p:spPr>
          <a:xfrm>
            <a:off x="3366397" y="1605776"/>
            <a:ext cx="4964940" cy="1137424"/>
          </a:xfrm>
          <a:prstGeom prst="ellipse">
            <a:avLst/>
          </a:prstGeom>
          <a:noFill/>
          <a:ln w="44450">
            <a:solidFill>
              <a:srgbClr val="7030A0">
                <a:alpha val="4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2" name="Oval 21">
            <a:extLst>
              <a:ext uri="{FF2B5EF4-FFF2-40B4-BE49-F238E27FC236}">
                <a16:creationId xmlns:a16="http://schemas.microsoft.com/office/drawing/2014/main" id="{6C48417B-2515-4357-AB62-565B0CD04A7F}"/>
              </a:ext>
            </a:extLst>
          </p:cNvPr>
          <p:cNvSpPr/>
          <p:nvPr/>
        </p:nvSpPr>
        <p:spPr>
          <a:xfrm rot="18765764">
            <a:off x="4665850" y="1653780"/>
            <a:ext cx="3602636" cy="1061491"/>
          </a:xfrm>
          <a:prstGeom prst="ellipse">
            <a:avLst/>
          </a:prstGeom>
          <a:noFill/>
          <a:ln w="44450">
            <a:solidFill>
              <a:srgbClr val="7030A0">
                <a:alpha val="4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E9728C7C-1F26-4B7B-BA29-FD905A8336B2}"/>
              </a:ext>
            </a:extLst>
          </p:cNvPr>
          <p:cNvSpPr/>
          <p:nvPr/>
        </p:nvSpPr>
        <p:spPr>
          <a:xfrm>
            <a:off x="5041199" y="1786849"/>
            <a:ext cx="437940"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noFill/>
                  <a:prstDash val="solid"/>
                </a:ln>
                <a:solidFill>
                  <a:srgbClr val="0101FF">
                    <a:lumMod val="40000"/>
                    <a:lumOff val="60000"/>
                  </a:srgbClr>
                </a:solidFill>
                <a:effectLst>
                  <a:outerShdw dist="38100" dir="2700000" algn="tl" rotWithShape="0">
                    <a:srgbClr val="656565"/>
                  </a:outerShdw>
                </a:effectLst>
                <a:uLnTx/>
                <a:uFillTx/>
                <a:latin typeface="Calibri"/>
                <a:ea typeface="+mn-ea"/>
                <a:cs typeface="+mn-cs"/>
              </a:rPr>
              <a:t>T</a:t>
            </a:r>
          </a:p>
        </p:txBody>
      </p:sp>
      <p:sp>
        <p:nvSpPr>
          <p:cNvPr id="24" name="Rectangle 23">
            <a:extLst>
              <a:ext uri="{FF2B5EF4-FFF2-40B4-BE49-F238E27FC236}">
                <a16:creationId xmlns:a16="http://schemas.microsoft.com/office/drawing/2014/main" id="{43891FCE-ECEF-455D-BA82-7BFB14EAA077}"/>
              </a:ext>
            </a:extLst>
          </p:cNvPr>
          <p:cNvSpPr/>
          <p:nvPr/>
        </p:nvSpPr>
        <p:spPr>
          <a:xfrm>
            <a:off x="3933978" y="1786849"/>
            <a:ext cx="320922"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noFill/>
                  <a:prstDash val="solid"/>
                </a:ln>
                <a:solidFill>
                  <a:srgbClr val="0101FF">
                    <a:lumMod val="40000"/>
                    <a:lumOff val="60000"/>
                  </a:srgbClr>
                </a:solidFill>
                <a:effectLst>
                  <a:outerShdw dist="38100" dir="2700000" algn="tl" rotWithShape="0">
                    <a:srgbClr val="656565"/>
                  </a:outerShdw>
                </a:effectLst>
                <a:uLnTx/>
                <a:uFillTx/>
                <a:latin typeface="Calibri"/>
                <a:ea typeface="+mn-ea"/>
                <a:cs typeface="+mn-cs"/>
              </a:rPr>
              <a:t>I</a:t>
            </a:r>
          </a:p>
        </p:txBody>
      </p:sp>
      <p:sp>
        <p:nvSpPr>
          <p:cNvPr id="25" name="Rectangle 24">
            <a:extLst>
              <a:ext uri="{FF2B5EF4-FFF2-40B4-BE49-F238E27FC236}">
                <a16:creationId xmlns:a16="http://schemas.microsoft.com/office/drawing/2014/main" id="{0BB32F41-2446-495D-8834-2C77F6AFC828}"/>
              </a:ext>
            </a:extLst>
          </p:cNvPr>
          <p:cNvSpPr/>
          <p:nvPr/>
        </p:nvSpPr>
        <p:spPr>
          <a:xfrm>
            <a:off x="7482272" y="1786849"/>
            <a:ext cx="420308"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noFill/>
                  <a:prstDash val="solid"/>
                </a:ln>
                <a:solidFill>
                  <a:srgbClr val="0101FF">
                    <a:lumMod val="40000"/>
                    <a:lumOff val="60000"/>
                  </a:srgbClr>
                </a:solidFill>
                <a:effectLst>
                  <a:outerShdw dist="38100" dir="2700000" algn="tl" rotWithShape="0">
                    <a:srgbClr val="656565"/>
                  </a:outerShdw>
                </a:effectLst>
                <a:uLnTx/>
                <a:uFillTx/>
                <a:latin typeface="Calibri"/>
                <a:ea typeface="+mn-ea"/>
                <a:cs typeface="+mn-cs"/>
              </a:rPr>
              <a:t>F</a:t>
            </a:r>
          </a:p>
        </p:txBody>
      </p:sp>
      <p:sp>
        <p:nvSpPr>
          <p:cNvPr id="26" name="Oval 25">
            <a:extLst>
              <a:ext uri="{FF2B5EF4-FFF2-40B4-BE49-F238E27FC236}">
                <a16:creationId xmlns:a16="http://schemas.microsoft.com/office/drawing/2014/main" id="{39ED0A08-E7A3-4B1D-B0B5-72BBD606633F}"/>
              </a:ext>
            </a:extLst>
          </p:cNvPr>
          <p:cNvSpPr/>
          <p:nvPr/>
        </p:nvSpPr>
        <p:spPr>
          <a:xfrm>
            <a:off x="4559772" y="2084679"/>
            <a:ext cx="164123" cy="164123"/>
          </a:xfrm>
          <a:prstGeom prst="ellipse">
            <a:avLst/>
          </a:prstGeom>
          <a:gradFill flip="none" rotWithShape="1">
            <a:gsLst>
              <a:gs pos="0">
                <a:schemeClr val="accent3"/>
              </a:gs>
              <a:gs pos="50000">
                <a:schemeClr val="accent3">
                  <a:lumMod val="60000"/>
                  <a:lumOff val="40000"/>
                  <a:alpha val="50000"/>
                </a:schemeClr>
              </a:gs>
              <a:gs pos="100000">
                <a:schemeClr val="accent3">
                  <a:lumMod val="40000"/>
                  <a:lumOff val="60000"/>
                  <a:alpha val="1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Oval 26">
            <a:extLst>
              <a:ext uri="{FF2B5EF4-FFF2-40B4-BE49-F238E27FC236}">
                <a16:creationId xmlns:a16="http://schemas.microsoft.com/office/drawing/2014/main" id="{9EDAAFED-4630-4564-960B-799FB8635E3B}"/>
              </a:ext>
            </a:extLst>
          </p:cNvPr>
          <p:cNvSpPr/>
          <p:nvPr/>
        </p:nvSpPr>
        <p:spPr>
          <a:xfrm>
            <a:off x="5766804" y="2084679"/>
            <a:ext cx="164123" cy="164123"/>
          </a:xfrm>
          <a:prstGeom prst="ellipse">
            <a:avLst/>
          </a:prstGeom>
          <a:gradFill flip="none" rotWithShape="1">
            <a:gsLst>
              <a:gs pos="0">
                <a:schemeClr val="accent3"/>
              </a:gs>
              <a:gs pos="50000">
                <a:schemeClr val="accent3">
                  <a:lumMod val="60000"/>
                  <a:lumOff val="40000"/>
                  <a:alpha val="50000"/>
                </a:schemeClr>
              </a:gs>
              <a:gs pos="100000">
                <a:schemeClr val="accent3">
                  <a:lumMod val="40000"/>
                  <a:lumOff val="60000"/>
                  <a:alpha val="1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8" name="Oval 27">
            <a:extLst>
              <a:ext uri="{FF2B5EF4-FFF2-40B4-BE49-F238E27FC236}">
                <a16:creationId xmlns:a16="http://schemas.microsoft.com/office/drawing/2014/main" id="{DF4452B7-94A1-4469-8BC3-F67D3E71A081}"/>
              </a:ext>
            </a:extLst>
          </p:cNvPr>
          <p:cNvSpPr/>
          <p:nvPr/>
        </p:nvSpPr>
        <p:spPr>
          <a:xfrm>
            <a:off x="7042651" y="2084679"/>
            <a:ext cx="164123" cy="164123"/>
          </a:xfrm>
          <a:prstGeom prst="ellipse">
            <a:avLst/>
          </a:prstGeom>
          <a:gradFill flip="none" rotWithShape="1">
            <a:gsLst>
              <a:gs pos="0">
                <a:schemeClr val="accent3"/>
              </a:gs>
              <a:gs pos="50000">
                <a:schemeClr val="accent3">
                  <a:lumMod val="60000"/>
                  <a:lumOff val="40000"/>
                  <a:alpha val="50000"/>
                </a:schemeClr>
              </a:gs>
              <a:gs pos="100000">
                <a:schemeClr val="accent3">
                  <a:lumMod val="40000"/>
                  <a:lumOff val="60000"/>
                  <a:alpha val="1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15285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B6C9-4189-42AD-A705-873372ACD8EF}"/>
              </a:ext>
            </a:extLst>
          </p:cNvPr>
          <p:cNvSpPr>
            <a:spLocks noGrp="1"/>
          </p:cNvSpPr>
          <p:nvPr>
            <p:ph type="title"/>
          </p:nvPr>
        </p:nvSpPr>
        <p:spPr/>
        <p:txBody>
          <a:bodyPr>
            <a:normAutofit fontScale="90000"/>
          </a:bodyPr>
          <a:lstStyle/>
          <a:p>
            <a:r>
              <a:rPr lang="en-GB" dirty="0"/>
              <a:t>Synchronising to Broadcast Signals</a:t>
            </a:r>
          </a:p>
        </p:txBody>
      </p:sp>
      <p:graphicFrame>
        <p:nvGraphicFramePr>
          <p:cNvPr id="4" name="Content Placeholder 3">
            <a:extLst>
              <a:ext uri="{FF2B5EF4-FFF2-40B4-BE49-F238E27FC236}">
                <a16:creationId xmlns:a16="http://schemas.microsoft.com/office/drawing/2014/main" id="{7F2582DB-E1B1-4A83-A327-88EFE4A444A3}"/>
              </a:ext>
            </a:extLst>
          </p:cNvPr>
          <p:cNvGraphicFramePr>
            <a:graphicFrameLocks noGrp="1"/>
          </p:cNvGraphicFramePr>
          <p:nvPr>
            <p:ph sz="quarter" idx="13"/>
            <p:extLst/>
          </p:nvPr>
        </p:nvGraphicFramePr>
        <p:xfrm>
          <a:off x="269875" y="1069975"/>
          <a:ext cx="8728075"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43745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afterEffect">
                                  <p:stCondLst>
                                    <p:cond delay="0"/>
                                  </p:stCondLst>
                                  <p:childTnLst>
                                    <p:animClr clrSpc="rgb" dir="cw">
                                      <p:cBhvr>
                                        <p:cTn id="6" dur="500" fill="hold"/>
                                        <p:tgtEl>
                                          <p:spTgt spid="4">
                                            <p:graphicEl>
                                              <a:dgm id="{EF77A984-E038-4E52-AE43-591A7289C2AB}"/>
                                            </p:graphicEl>
                                          </p:spTgt>
                                        </p:tgtEl>
                                        <p:attrNameLst>
                                          <p:attrName>fillcolor</p:attrName>
                                        </p:attrNameLst>
                                      </p:cBhvr>
                                      <p:to>
                                        <a:srgbClr val="BCBDBC"/>
                                      </p:to>
                                    </p:animClr>
                                    <p:set>
                                      <p:cBhvr>
                                        <p:cTn id="7" dur="500" fill="hold"/>
                                        <p:tgtEl>
                                          <p:spTgt spid="4">
                                            <p:graphicEl>
                                              <a:dgm id="{EF77A984-E038-4E52-AE43-591A7289C2AB}"/>
                                            </p:graphicEl>
                                          </p:spTgt>
                                        </p:tgtEl>
                                        <p:attrNameLst>
                                          <p:attrName>fill.type</p:attrName>
                                        </p:attrNameLst>
                                      </p:cBhvr>
                                      <p:to>
                                        <p:strVal val="solid"/>
                                      </p:to>
                                    </p:set>
                                    <p:set>
                                      <p:cBhvr>
                                        <p:cTn id="8" dur="500" fill="hold"/>
                                        <p:tgtEl>
                                          <p:spTgt spid="4">
                                            <p:graphicEl>
                                              <a:dgm id="{EF77A984-E038-4E52-AE43-591A7289C2AB}"/>
                                            </p:graphicEl>
                                          </p:spTgt>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500" fill="hold"/>
                                        <p:tgtEl>
                                          <p:spTgt spid="4">
                                            <p:graphicEl>
                                              <a:dgm id="{3B9DD323-C3D8-471F-82B5-4CFEF6E7FA12}"/>
                                            </p:graphicEl>
                                          </p:spTgt>
                                        </p:tgtEl>
                                        <p:attrNameLst>
                                          <p:attrName>fillcolor</p:attrName>
                                        </p:attrNameLst>
                                      </p:cBhvr>
                                      <p:to>
                                        <a:srgbClr val="BCBDBC"/>
                                      </p:to>
                                    </p:animClr>
                                    <p:set>
                                      <p:cBhvr>
                                        <p:cTn id="11" dur="500" fill="hold"/>
                                        <p:tgtEl>
                                          <p:spTgt spid="4">
                                            <p:graphicEl>
                                              <a:dgm id="{3B9DD323-C3D8-471F-82B5-4CFEF6E7FA12}"/>
                                            </p:graphicEl>
                                          </p:spTgt>
                                        </p:tgtEl>
                                        <p:attrNameLst>
                                          <p:attrName>fill.type</p:attrName>
                                        </p:attrNameLst>
                                      </p:cBhvr>
                                      <p:to>
                                        <p:strVal val="solid"/>
                                      </p:to>
                                    </p:set>
                                    <p:set>
                                      <p:cBhvr>
                                        <p:cTn id="12" dur="500" fill="hold"/>
                                        <p:tgtEl>
                                          <p:spTgt spid="4">
                                            <p:graphicEl>
                                              <a:dgm id="{3B9DD323-C3D8-471F-82B5-4CFEF6E7FA12}"/>
                                            </p:graphicEl>
                                          </p:spTgt>
                                        </p:tgtEl>
                                        <p:attrNameLst>
                                          <p:attrName>fill.on</p:attrName>
                                        </p:attrNameLst>
                                      </p:cBhvr>
                                      <p:to>
                                        <p:strVal val="true"/>
                                      </p:to>
                                    </p:set>
                                  </p:childTnLst>
                                </p:cTn>
                              </p:par>
                              <p:par>
                                <p:cTn id="13" presetID="1" presetClass="emph" presetSubtype="2" fill="hold" grpId="0" nodeType="withEffect">
                                  <p:stCondLst>
                                    <p:cond delay="0"/>
                                  </p:stCondLst>
                                  <p:childTnLst>
                                    <p:animClr clrSpc="rgb" dir="cw">
                                      <p:cBhvr>
                                        <p:cTn id="14" dur="500" fill="hold"/>
                                        <p:tgtEl>
                                          <p:spTgt spid="4">
                                            <p:graphicEl>
                                              <a:dgm id="{047B988E-5676-4BBE-B63A-3CBB1D4789D6}"/>
                                            </p:graphicEl>
                                          </p:spTgt>
                                        </p:tgtEl>
                                        <p:attrNameLst>
                                          <p:attrName>fillcolor</p:attrName>
                                        </p:attrNameLst>
                                      </p:cBhvr>
                                      <p:to>
                                        <a:srgbClr val="BCBDBC"/>
                                      </p:to>
                                    </p:animClr>
                                    <p:set>
                                      <p:cBhvr>
                                        <p:cTn id="15" dur="500" fill="hold"/>
                                        <p:tgtEl>
                                          <p:spTgt spid="4">
                                            <p:graphicEl>
                                              <a:dgm id="{047B988E-5676-4BBE-B63A-3CBB1D4789D6}"/>
                                            </p:graphicEl>
                                          </p:spTgt>
                                        </p:tgtEl>
                                        <p:attrNameLst>
                                          <p:attrName>fill.type</p:attrName>
                                        </p:attrNameLst>
                                      </p:cBhvr>
                                      <p:to>
                                        <p:strVal val="solid"/>
                                      </p:to>
                                    </p:set>
                                    <p:set>
                                      <p:cBhvr>
                                        <p:cTn id="16" dur="500" fill="hold"/>
                                        <p:tgtEl>
                                          <p:spTgt spid="4">
                                            <p:graphicEl>
                                              <a:dgm id="{047B988E-5676-4BBE-B63A-3CBB1D4789D6}"/>
                                            </p:graphicEl>
                                          </p:spTgt>
                                        </p:tgtEl>
                                        <p:attrNameLst>
                                          <p:attrName>fill.on</p:attrName>
                                        </p:attrNameLst>
                                      </p:cBhvr>
                                      <p:to>
                                        <p:strVal val="true"/>
                                      </p:to>
                                    </p:set>
                                  </p:childTnLst>
                                </p:cTn>
                              </p:par>
                              <p:par>
                                <p:cTn id="17" presetID="1" presetClass="emph" presetSubtype="2" fill="hold" grpId="0" nodeType="withEffect">
                                  <p:stCondLst>
                                    <p:cond delay="0"/>
                                  </p:stCondLst>
                                  <p:childTnLst>
                                    <p:animClr clrSpc="rgb" dir="cw">
                                      <p:cBhvr>
                                        <p:cTn id="18" dur="500" fill="hold"/>
                                        <p:tgtEl>
                                          <p:spTgt spid="4">
                                            <p:graphicEl>
                                              <a:dgm id="{281B5609-5C37-4B78-90AD-653FC6432DDF}"/>
                                            </p:graphicEl>
                                          </p:spTgt>
                                        </p:tgtEl>
                                        <p:attrNameLst>
                                          <p:attrName>fillcolor</p:attrName>
                                        </p:attrNameLst>
                                      </p:cBhvr>
                                      <p:to>
                                        <a:srgbClr val="BCBDBC"/>
                                      </p:to>
                                    </p:animClr>
                                    <p:set>
                                      <p:cBhvr>
                                        <p:cTn id="19" dur="500" fill="hold"/>
                                        <p:tgtEl>
                                          <p:spTgt spid="4">
                                            <p:graphicEl>
                                              <a:dgm id="{281B5609-5C37-4B78-90AD-653FC6432DDF}"/>
                                            </p:graphicEl>
                                          </p:spTgt>
                                        </p:tgtEl>
                                        <p:attrNameLst>
                                          <p:attrName>fill.type</p:attrName>
                                        </p:attrNameLst>
                                      </p:cBhvr>
                                      <p:to>
                                        <p:strVal val="solid"/>
                                      </p:to>
                                    </p:set>
                                    <p:set>
                                      <p:cBhvr>
                                        <p:cTn id="20" dur="500" fill="hold"/>
                                        <p:tgtEl>
                                          <p:spTgt spid="4">
                                            <p:graphicEl>
                                              <a:dgm id="{281B5609-5C37-4B78-90AD-653FC6432DDF}"/>
                                            </p:graphicEl>
                                          </p:spTgt>
                                        </p:tgtEl>
                                        <p:attrNameLst>
                                          <p:attrName>fill.on</p:attrName>
                                        </p:attrNameLst>
                                      </p:cBhvr>
                                      <p:to>
                                        <p:strVal val="true"/>
                                      </p:to>
                                    </p:set>
                                  </p:childTnLst>
                                </p:cTn>
                              </p:par>
                              <p:par>
                                <p:cTn id="21" presetID="1" presetClass="emph" presetSubtype="2" fill="hold" grpId="0" nodeType="withEffect">
                                  <p:stCondLst>
                                    <p:cond delay="0"/>
                                  </p:stCondLst>
                                  <p:childTnLst>
                                    <p:animClr clrSpc="rgb" dir="cw">
                                      <p:cBhvr>
                                        <p:cTn id="22" dur="500" fill="hold"/>
                                        <p:tgtEl>
                                          <p:spTgt spid="4">
                                            <p:graphicEl>
                                              <a:dgm id="{41ADDA70-A3B7-470D-BF9A-69A6629AA61F}"/>
                                            </p:graphicEl>
                                          </p:spTgt>
                                        </p:tgtEl>
                                        <p:attrNameLst>
                                          <p:attrName>fillcolor</p:attrName>
                                        </p:attrNameLst>
                                      </p:cBhvr>
                                      <p:to>
                                        <a:srgbClr val="BCBDBC"/>
                                      </p:to>
                                    </p:animClr>
                                    <p:set>
                                      <p:cBhvr>
                                        <p:cTn id="23" dur="500" fill="hold"/>
                                        <p:tgtEl>
                                          <p:spTgt spid="4">
                                            <p:graphicEl>
                                              <a:dgm id="{41ADDA70-A3B7-470D-BF9A-69A6629AA61F}"/>
                                            </p:graphicEl>
                                          </p:spTgt>
                                        </p:tgtEl>
                                        <p:attrNameLst>
                                          <p:attrName>fill.type</p:attrName>
                                        </p:attrNameLst>
                                      </p:cBhvr>
                                      <p:to>
                                        <p:strVal val="solid"/>
                                      </p:to>
                                    </p:set>
                                    <p:set>
                                      <p:cBhvr>
                                        <p:cTn id="24" dur="500" fill="hold"/>
                                        <p:tgtEl>
                                          <p:spTgt spid="4">
                                            <p:graphicEl>
                                              <a:dgm id="{41ADDA70-A3B7-470D-BF9A-69A6629AA61F}"/>
                                            </p:graphicEl>
                                          </p:spTgt>
                                        </p:tgtEl>
                                        <p:attrNameLst>
                                          <p:attrName>fill.on</p:attrName>
                                        </p:attrNameLst>
                                      </p:cBhvr>
                                      <p:to>
                                        <p:strVal val="true"/>
                                      </p:to>
                                    </p:set>
                                  </p:childTnLst>
                                </p:cTn>
                              </p:par>
                              <p:par>
                                <p:cTn id="25" presetID="1" presetClass="emph" presetSubtype="2" fill="hold" grpId="0" nodeType="withEffect">
                                  <p:stCondLst>
                                    <p:cond delay="0"/>
                                  </p:stCondLst>
                                  <p:childTnLst>
                                    <p:animClr clrSpc="rgb" dir="cw">
                                      <p:cBhvr>
                                        <p:cTn id="26" dur="500" fill="hold"/>
                                        <p:tgtEl>
                                          <p:spTgt spid="4">
                                            <p:graphicEl>
                                              <a:dgm id="{6EC2C206-3875-4E4A-AD77-BCCE328B6AD2}"/>
                                            </p:graphicEl>
                                          </p:spTgt>
                                        </p:tgtEl>
                                        <p:attrNameLst>
                                          <p:attrName>fillcolor</p:attrName>
                                        </p:attrNameLst>
                                      </p:cBhvr>
                                      <p:to>
                                        <a:srgbClr val="BCBDBC"/>
                                      </p:to>
                                    </p:animClr>
                                    <p:set>
                                      <p:cBhvr>
                                        <p:cTn id="27" dur="500" fill="hold"/>
                                        <p:tgtEl>
                                          <p:spTgt spid="4">
                                            <p:graphicEl>
                                              <a:dgm id="{6EC2C206-3875-4E4A-AD77-BCCE328B6AD2}"/>
                                            </p:graphicEl>
                                          </p:spTgt>
                                        </p:tgtEl>
                                        <p:attrNameLst>
                                          <p:attrName>fill.type</p:attrName>
                                        </p:attrNameLst>
                                      </p:cBhvr>
                                      <p:to>
                                        <p:strVal val="solid"/>
                                      </p:to>
                                    </p:set>
                                    <p:set>
                                      <p:cBhvr>
                                        <p:cTn id="28" dur="500" fill="hold"/>
                                        <p:tgtEl>
                                          <p:spTgt spid="4">
                                            <p:graphicEl>
                                              <a:dgm id="{6EC2C206-3875-4E4A-AD77-BCCE328B6AD2}"/>
                                            </p:graphicEl>
                                          </p:spTgt>
                                        </p:tgtEl>
                                        <p:attrNameLst>
                                          <p:attrName>fill.on</p:attrName>
                                        </p:attrNameLst>
                                      </p:cBhvr>
                                      <p:to>
                                        <p:strVal val="true"/>
                                      </p:to>
                                    </p:set>
                                  </p:childTnLst>
                                </p:cTn>
                              </p:par>
                              <p:par>
                                <p:cTn id="29" presetID="1" presetClass="emph" presetSubtype="2" fill="hold" grpId="0" nodeType="withEffect">
                                  <p:stCondLst>
                                    <p:cond delay="0"/>
                                  </p:stCondLst>
                                  <p:childTnLst>
                                    <p:animClr clrSpc="rgb" dir="cw">
                                      <p:cBhvr>
                                        <p:cTn id="30" dur="500" fill="hold"/>
                                        <p:tgtEl>
                                          <p:spTgt spid="4">
                                            <p:graphicEl>
                                              <a:dgm id="{51D5634D-3EFF-4232-83CE-F6338B7E8926}"/>
                                            </p:graphicEl>
                                          </p:spTgt>
                                        </p:tgtEl>
                                        <p:attrNameLst>
                                          <p:attrName>fillcolor</p:attrName>
                                        </p:attrNameLst>
                                      </p:cBhvr>
                                      <p:to>
                                        <a:srgbClr val="BCBDBC"/>
                                      </p:to>
                                    </p:animClr>
                                    <p:set>
                                      <p:cBhvr>
                                        <p:cTn id="31" dur="500" fill="hold"/>
                                        <p:tgtEl>
                                          <p:spTgt spid="4">
                                            <p:graphicEl>
                                              <a:dgm id="{51D5634D-3EFF-4232-83CE-F6338B7E8926}"/>
                                            </p:graphicEl>
                                          </p:spTgt>
                                        </p:tgtEl>
                                        <p:attrNameLst>
                                          <p:attrName>fill.type</p:attrName>
                                        </p:attrNameLst>
                                      </p:cBhvr>
                                      <p:to>
                                        <p:strVal val="solid"/>
                                      </p:to>
                                    </p:set>
                                    <p:set>
                                      <p:cBhvr>
                                        <p:cTn id="32" dur="500" fill="hold"/>
                                        <p:tgtEl>
                                          <p:spTgt spid="4">
                                            <p:graphicEl>
                                              <a:dgm id="{51D5634D-3EFF-4232-83CE-F6338B7E8926}"/>
                                            </p:graphicEl>
                                          </p:spTgt>
                                        </p:tgtEl>
                                        <p:attrNameLst>
                                          <p:attrName>fill.on</p:attrName>
                                        </p:attrNameLst>
                                      </p:cBhvr>
                                      <p:to>
                                        <p:strVal val="true"/>
                                      </p:to>
                                    </p:set>
                                  </p:childTnLst>
                                </p:cTn>
                              </p:par>
                              <p:par>
                                <p:cTn id="33" presetID="1" presetClass="emph" presetSubtype="2" fill="hold" grpId="0" nodeType="withEffect">
                                  <p:stCondLst>
                                    <p:cond delay="0"/>
                                  </p:stCondLst>
                                  <p:childTnLst>
                                    <p:animClr clrSpc="rgb" dir="cw">
                                      <p:cBhvr>
                                        <p:cTn id="34" dur="500" fill="hold"/>
                                        <p:tgtEl>
                                          <p:spTgt spid="4">
                                            <p:graphicEl>
                                              <a:dgm id="{E2DB31E3-FBA6-4728-8B83-925B529620FF}"/>
                                            </p:graphicEl>
                                          </p:spTgt>
                                        </p:tgtEl>
                                        <p:attrNameLst>
                                          <p:attrName>fillcolor</p:attrName>
                                        </p:attrNameLst>
                                      </p:cBhvr>
                                      <p:to>
                                        <a:srgbClr val="BCBDBC"/>
                                      </p:to>
                                    </p:animClr>
                                    <p:set>
                                      <p:cBhvr>
                                        <p:cTn id="35" dur="500" fill="hold"/>
                                        <p:tgtEl>
                                          <p:spTgt spid="4">
                                            <p:graphicEl>
                                              <a:dgm id="{E2DB31E3-FBA6-4728-8B83-925B529620FF}"/>
                                            </p:graphicEl>
                                          </p:spTgt>
                                        </p:tgtEl>
                                        <p:attrNameLst>
                                          <p:attrName>fill.type</p:attrName>
                                        </p:attrNameLst>
                                      </p:cBhvr>
                                      <p:to>
                                        <p:strVal val="solid"/>
                                      </p:to>
                                    </p:set>
                                    <p:set>
                                      <p:cBhvr>
                                        <p:cTn id="36" dur="500" fill="hold"/>
                                        <p:tgtEl>
                                          <p:spTgt spid="4">
                                            <p:graphicEl>
                                              <a:dgm id="{E2DB31E3-FBA6-4728-8B83-925B529620FF}"/>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round and sky and space">
            <a:extLst>
              <a:ext uri="{FF2B5EF4-FFF2-40B4-BE49-F238E27FC236}">
                <a16:creationId xmlns:a16="http://schemas.microsoft.com/office/drawing/2014/main" id="{A766A573-120C-435B-BACC-D760A2AE5A71}"/>
              </a:ext>
            </a:extLst>
          </p:cNvPr>
          <p:cNvSpPr/>
          <p:nvPr/>
        </p:nvSpPr>
        <p:spPr>
          <a:xfrm>
            <a:off x="-15240" y="1000561"/>
            <a:ext cx="9151891" cy="3918061"/>
          </a:xfrm>
          <a:prstGeom prst="rect">
            <a:avLst/>
          </a:prstGeom>
          <a:gradFill>
            <a:gsLst>
              <a:gs pos="3000">
                <a:schemeClr val="accent4">
                  <a:lumMod val="50000"/>
                </a:schemeClr>
              </a:gs>
              <a:gs pos="77000">
                <a:srgbClr val="5F5FDE"/>
              </a:gs>
              <a:gs pos="34000">
                <a:schemeClr val="accent5">
                  <a:lumMod val="40000"/>
                  <a:lumOff val="60000"/>
                </a:schemeClr>
              </a:gs>
              <a:gs pos="33000">
                <a:schemeClr val="accent4">
                  <a:lumMod val="75000"/>
                </a:schemeClr>
              </a:gs>
              <a:gs pos="100000">
                <a:srgbClr val="002060"/>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Ground and sky">
            <a:extLst>
              <a:ext uri="{FF2B5EF4-FFF2-40B4-BE49-F238E27FC236}">
                <a16:creationId xmlns:a16="http://schemas.microsoft.com/office/drawing/2014/main" id="{922351FB-447F-4ACB-8B5A-E3755E88E20D}"/>
              </a:ext>
            </a:extLst>
          </p:cNvPr>
          <p:cNvSpPr/>
          <p:nvPr/>
        </p:nvSpPr>
        <p:spPr>
          <a:xfrm>
            <a:off x="-7891" y="1000562"/>
            <a:ext cx="9151891" cy="3918061"/>
          </a:xfrm>
          <a:prstGeom prst="rect">
            <a:avLst/>
          </a:prstGeom>
          <a:gradFill>
            <a:gsLst>
              <a:gs pos="3000">
                <a:schemeClr val="accent4">
                  <a:lumMod val="50000"/>
                </a:schemeClr>
              </a:gs>
              <a:gs pos="77000">
                <a:srgbClr val="5F5FDE"/>
              </a:gs>
              <a:gs pos="34000">
                <a:schemeClr val="accent5">
                  <a:lumMod val="40000"/>
                  <a:lumOff val="60000"/>
                </a:schemeClr>
              </a:gs>
              <a:gs pos="33000">
                <a:schemeClr val="accent4">
                  <a:lumMod val="75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07B48B34-A331-45F5-B9A6-DB4984B64349}"/>
              </a:ext>
            </a:extLst>
          </p:cNvPr>
          <p:cNvSpPr>
            <a:spLocks noGrp="1"/>
          </p:cNvSpPr>
          <p:nvPr>
            <p:ph type="title"/>
          </p:nvPr>
        </p:nvSpPr>
        <p:spPr/>
        <p:txBody>
          <a:bodyPr>
            <a:normAutofit fontScale="90000"/>
          </a:bodyPr>
          <a:lstStyle/>
          <a:p>
            <a:r>
              <a:rPr lang="en-GB" dirty="0"/>
              <a:t>Time Transfer Fundamentals</a:t>
            </a:r>
          </a:p>
        </p:txBody>
      </p:sp>
      <p:sp>
        <p:nvSpPr>
          <p:cNvPr id="22" name="Over the air transmission">
            <a:extLst>
              <a:ext uri="{FF2B5EF4-FFF2-40B4-BE49-F238E27FC236}">
                <a16:creationId xmlns:a16="http://schemas.microsoft.com/office/drawing/2014/main" id="{BBB700E9-4DC5-4416-B57D-D5F08BC97478}"/>
              </a:ext>
            </a:extLst>
          </p:cNvPr>
          <p:cNvSpPr/>
          <p:nvPr/>
        </p:nvSpPr>
        <p:spPr>
          <a:xfrm rot="17663227">
            <a:off x="4517176" y="254236"/>
            <a:ext cx="805318" cy="4726387"/>
          </a:xfrm>
          <a:prstGeom prst="lightningBol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40" name="Raincloud">
            <a:extLst>
              <a:ext uri="{FF2B5EF4-FFF2-40B4-BE49-F238E27FC236}">
                <a16:creationId xmlns:a16="http://schemas.microsoft.com/office/drawing/2014/main" id="{7B1B55FA-BD31-4AC1-BFEF-8BD2513620A6}"/>
              </a:ext>
            </a:extLst>
          </p:cNvPr>
          <p:cNvGrpSpPr/>
          <p:nvPr/>
        </p:nvGrpSpPr>
        <p:grpSpPr>
          <a:xfrm>
            <a:off x="-2609901" y="1832840"/>
            <a:ext cx="2487561" cy="2523431"/>
            <a:chOff x="-1849307" y="1208121"/>
            <a:chExt cx="2487561" cy="2523431"/>
          </a:xfrm>
        </p:grpSpPr>
        <p:sp>
          <p:nvSpPr>
            <p:cNvPr id="29" name="Cloud 28">
              <a:extLst>
                <a:ext uri="{FF2B5EF4-FFF2-40B4-BE49-F238E27FC236}">
                  <a16:creationId xmlns:a16="http://schemas.microsoft.com/office/drawing/2014/main" id="{A00FC4AB-9A11-4A53-925F-E1353F2B0E55}"/>
                </a:ext>
              </a:extLst>
            </p:cNvPr>
            <p:cNvSpPr/>
            <p:nvPr/>
          </p:nvSpPr>
          <p:spPr>
            <a:xfrm>
              <a:off x="-1849307" y="1208121"/>
              <a:ext cx="2487561" cy="87771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Teardrop 29">
              <a:extLst>
                <a:ext uri="{FF2B5EF4-FFF2-40B4-BE49-F238E27FC236}">
                  <a16:creationId xmlns:a16="http://schemas.microsoft.com/office/drawing/2014/main" id="{234BE81E-AC25-42E5-A9E6-DAB2FDA5B27A}"/>
                </a:ext>
              </a:extLst>
            </p:cNvPr>
            <p:cNvSpPr/>
            <p:nvPr/>
          </p:nvSpPr>
          <p:spPr>
            <a:xfrm>
              <a:off x="-1373137" y="2153788"/>
              <a:ext cx="272217" cy="272217"/>
            </a:xfrm>
            <a:prstGeom prst="teardrop">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Teardrop 30">
              <a:extLst>
                <a:ext uri="{FF2B5EF4-FFF2-40B4-BE49-F238E27FC236}">
                  <a16:creationId xmlns:a16="http://schemas.microsoft.com/office/drawing/2014/main" id="{B75B9FB3-044C-40F5-9FFC-B38279257357}"/>
                </a:ext>
              </a:extLst>
            </p:cNvPr>
            <p:cNvSpPr/>
            <p:nvPr/>
          </p:nvSpPr>
          <p:spPr>
            <a:xfrm>
              <a:off x="-765157" y="2153788"/>
              <a:ext cx="272217" cy="272217"/>
            </a:xfrm>
            <a:prstGeom prst="teardrop">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Teardrop 31">
              <a:extLst>
                <a:ext uri="{FF2B5EF4-FFF2-40B4-BE49-F238E27FC236}">
                  <a16:creationId xmlns:a16="http://schemas.microsoft.com/office/drawing/2014/main" id="{01066A9A-886B-47E5-A7CA-DB5D20AA0DA4}"/>
                </a:ext>
              </a:extLst>
            </p:cNvPr>
            <p:cNvSpPr/>
            <p:nvPr/>
          </p:nvSpPr>
          <p:spPr>
            <a:xfrm>
              <a:off x="-1677127" y="2571750"/>
              <a:ext cx="272217" cy="272217"/>
            </a:xfrm>
            <a:prstGeom prst="teardrop">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Teardrop 32">
              <a:extLst>
                <a:ext uri="{FF2B5EF4-FFF2-40B4-BE49-F238E27FC236}">
                  <a16:creationId xmlns:a16="http://schemas.microsoft.com/office/drawing/2014/main" id="{8B51D27D-E273-4D45-B756-45592F6FEEFA}"/>
                </a:ext>
              </a:extLst>
            </p:cNvPr>
            <p:cNvSpPr/>
            <p:nvPr/>
          </p:nvSpPr>
          <p:spPr>
            <a:xfrm>
              <a:off x="-1069147" y="2571750"/>
              <a:ext cx="272217" cy="272217"/>
            </a:xfrm>
            <a:prstGeom prst="teardrop">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ardrop 33">
              <a:extLst>
                <a:ext uri="{FF2B5EF4-FFF2-40B4-BE49-F238E27FC236}">
                  <a16:creationId xmlns:a16="http://schemas.microsoft.com/office/drawing/2014/main" id="{C46F5DDD-311B-4E10-9607-FBA73A4DF1FD}"/>
                </a:ext>
              </a:extLst>
            </p:cNvPr>
            <p:cNvSpPr/>
            <p:nvPr/>
          </p:nvSpPr>
          <p:spPr>
            <a:xfrm>
              <a:off x="-461167" y="2571750"/>
              <a:ext cx="272217" cy="272217"/>
            </a:xfrm>
            <a:prstGeom prst="teardrop">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Teardrop 34">
              <a:extLst>
                <a:ext uri="{FF2B5EF4-FFF2-40B4-BE49-F238E27FC236}">
                  <a16:creationId xmlns:a16="http://schemas.microsoft.com/office/drawing/2014/main" id="{CF7645FE-0B2F-4400-9DEA-95DD8224090C}"/>
                </a:ext>
              </a:extLst>
            </p:cNvPr>
            <p:cNvSpPr/>
            <p:nvPr/>
          </p:nvSpPr>
          <p:spPr>
            <a:xfrm>
              <a:off x="-1373137" y="3041373"/>
              <a:ext cx="272217" cy="272217"/>
            </a:xfrm>
            <a:prstGeom prst="teardrop">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Teardrop 35">
              <a:extLst>
                <a:ext uri="{FF2B5EF4-FFF2-40B4-BE49-F238E27FC236}">
                  <a16:creationId xmlns:a16="http://schemas.microsoft.com/office/drawing/2014/main" id="{4259A1C8-7DD1-445B-AFF3-3E7CF455389C}"/>
                </a:ext>
              </a:extLst>
            </p:cNvPr>
            <p:cNvSpPr/>
            <p:nvPr/>
          </p:nvSpPr>
          <p:spPr>
            <a:xfrm>
              <a:off x="-765157" y="3041373"/>
              <a:ext cx="272217" cy="272217"/>
            </a:xfrm>
            <a:prstGeom prst="teardrop">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Teardrop 36">
              <a:extLst>
                <a:ext uri="{FF2B5EF4-FFF2-40B4-BE49-F238E27FC236}">
                  <a16:creationId xmlns:a16="http://schemas.microsoft.com/office/drawing/2014/main" id="{B2C5C39B-0175-4776-9FAA-E2BD29C13555}"/>
                </a:ext>
              </a:extLst>
            </p:cNvPr>
            <p:cNvSpPr/>
            <p:nvPr/>
          </p:nvSpPr>
          <p:spPr>
            <a:xfrm>
              <a:off x="-1677127" y="3459335"/>
              <a:ext cx="272217" cy="272217"/>
            </a:xfrm>
            <a:prstGeom prst="teardrop">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Teardrop 37">
              <a:extLst>
                <a:ext uri="{FF2B5EF4-FFF2-40B4-BE49-F238E27FC236}">
                  <a16:creationId xmlns:a16="http://schemas.microsoft.com/office/drawing/2014/main" id="{B114AA09-51AF-48C7-AFB0-28C847542BD6}"/>
                </a:ext>
              </a:extLst>
            </p:cNvPr>
            <p:cNvSpPr/>
            <p:nvPr/>
          </p:nvSpPr>
          <p:spPr>
            <a:xfrm>
              <a:off x="-1069147" y="3459335"/>
              <a:ext cx="272217" cy="272217"/>
            </a:xfrm>
            <a:prstGeom prst="teardrop">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Teardrop 38">
              <a:extLst>
                <a:ext uri="{FF2B5EF4-FFF2-40B4-BE49-F238E27FC236}">
                  <a16:creationId xmlns:a16="http://schemas.microsoft.com/office/drawing/2014/main" id="{490B723D-0442-47E6-9414-A47BA38A6FB6}"/>
                </a:ext>
              </a:extLst>
            </p:cNvPr>
            <p:cNvSpPr/>
            <p:nvPr/>
          </p:nvSpPr>
          <p:spPr>
            <a:xfrm>
              <a:off x="-461167" y="3459335"/>
              <a:ext cx="272217" cy="272217"/>
            </a:xfrm>
            <a:prstGeom prst="teardrop">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9" name="Receiver">
            <a:extLst>
              <a:ext uri="{FF2B5EF4-FFF2-40B4-BE49-F238E27FC236}">
                <a16:creationId xmlns:a16="http://schemas.microsoft.com/office/drawing/2014/main" id="{5279F658-91B9-40C9-B17D-CF7F11F378A6}"/>
              </a:ext>
            </a:extLst>
          </p:cNvPr>
          <p:cNvPicPr>
            <a:picLocks noChangeAspect="1"/>
          </p:cNvPicPr>
          <p:nvPr/>
        </p:nvPicPr>
        <p:blipFill>
          <a:blip r:embed="rId3"/>
          <a:stretch>
            <a:fillRect/>
          </a:stretch>
        </p:blipFill>
        <p:spPr>
          <a:xfrm>
            <a:off x="6902179" y="2870371"/>
            <a:ext cx="1457905" cy="1485900"/>
          </a:xfrm>
          <a:prstGeom prst="rect">
            <a:avLst/>
          </a:prstGeom>
        </p:spPr>
      </p:pic>
      <p:pic>
        <p:nvPicPr>
          <p:cNvPr id="5" name="Wibbly Wobbly Timey Wimey">
            <a:extLst>
              <a:ext uri="{FF2B5EF4-FFF2-40B4-BE49-F238E27FC236}">
                <a16:creationId xmlns:a16="http://schemas.microsoft.com/office/drawing/2014/main" id="{240077B8-2B19-4F38-A099-E1C84DC254F6}"/>
              </a:ext>
            </a:extLst>
          </p:cNvPr>
          <p:cNvPicPr>
            <a:picLocks noChangeAspect="1"/>
          </p:cNvPicPr>
          <p:nvPr/>
        </p:nvPicPr>
        <p:blipFill>
          <a:blip r:embed="rId4"/>
          <a:stretch>
            <a:fillRect/>
          </a:stretch>
        </p:blipFill>
        <p:spPr>
          <a:xfrm rot="1122417">
            <a:off x="2665283" y="1635546"/>
            <a:ext cx="4859486" cy="1570741"/>
          </a:xfrm>
          <a:prstGeom prst="rect">
            <a:avLst/>
          </a:prstGeom>
          <a:effectLst>
            <a:outerShdw blurRad="50800" dist="38100" dir="13500000" algn="br" rotWithShape="0">
              <a:prstClr val="black">
                <a:alpha val="40000"/>
              </a:prstClr>
            </a:outerShdw>
          </a:effectLst>
        </p:spPr>
      </p:pic>
      <p:pic>
        <p:nvPicPr>
          <p:cNvPr id="18" name="Clock good">
            <a:extLst>
              <a:ext uri="{FF2B5EF4-FFF2-40B4-BE49-F238E27FC236}">
                <a16:creationId xmlns:a16="http://schemas.microsoft.com/office/drawing/2014/main" id="{9963573D-9469-4D63-A81E-54F8926D160C}"/>
              </a:ext>
            </a:extLst>
          </p:cNvPr>
          <p:cNvPicPr>
            <a:picLocks noChangeAspect="1"/>
          </p:cNvPicPr>
          <p:nvPr/>
        </p:nvPicPr>
        <p:blipFill>
          <a:blip r:embed="rId5"/>
          <a:stretch>
            <a:fillRect/>
          </a:stretch>
        </p:blipFill>
        <p:spPr>
          <a:xfrm>
            <a:off x="430626" y="904535"/>
            <a:ext cx="1615619" cy="1570741"/>
          </a:xfrm>
          <a:prstGeom prst="rect">
            <a:avLst/>
          </a:prstGeom>
        </p:spPr>
      </p:pic>
      <p:pic>
        <p:nvPicPr>
          <p:cNvPr id="19" name="Receiver good">
            <a:extLst>
              <a:ext uri="{FF2B5EF4-FFF2-40B4-BE49-F238E27FC236}">
                <a16:creationId xmlns:a16="http://schemas.microsoft.com/office/drawing/2014/main" id="{078DD8EC-E7DC-4501-B13D-612129DACB16}"/>
              </a:ext>
            </a:extLst>
          </p:cNvPr>
          <p:cNvPicPr>
            <a:picLocks noChangeAspect="1"/>
          </p:cNvPicPr>
          <p:nvPr/>
        </p:nvPicPr>
        <p:blipFill>
          <a:blip r:embed="rId5"/>
          <a:stretch>
            <a:fillRect/>
          </a:stretch>
        </p:blipFill>
        <p:spPr>
          <a:xfrm>
            <a:off x="7013067" y="946955"/>
            <a:ext cx="1615619" cy="1570741"/>
          </a:xfrm>
          <a:prstGeom prst="rect">
            <a:avLst/>
          </a:prstGeom>
        </p:spPr>
      </p:pic>
      <p:sp>
        <p:nvSpPr>
          <p:cNvPr id="25" name="Time link good">
            <a:extLst>
              <a:ext uri="{FF2B5EF4-FFF2-40B4-BE49-F238E27FC236}">
                <a16:creationId xmlns:a16="http://schemas.microsoft.com/office/drawing/2014/main" id="{260CC785-92F9-4720-8DAA-86EECE991AB4}"/>
              </a:ext>
            </a:extLst>
          </p:cNvPr>
          <p:cNvSpPr/>
          <p:nvPr/>
        </p:nvSpPr>
        <p:spPr>
          <a:xfrm>
            <a:off x="1357158" y="3245313"/>
            <a:ext cx="1044156" cy="47586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ime link poor">
            <a:extLst>
              <a:ext uri="{FF2B5EF4-FFF2-40B4-BE49-F238E27FC236}">
                <a16:creationId xmlns:a16="http://schemas.microsoft.com/office/drawing/2014/main" id="{B3B7DE45-039D-42B4-B137-6497070BAD0C}"/>
              </a:ext>
            </a:extLst>
          </p:cNvPr>
          <p:cNvSpPr/>
          <p:nvPr/>
        </p:nvSpPr>
        <p:spPr>
          <a:xfrm rot="17351825">
            <a:off x="1655038" y="2993437"/>
            <a:ext cx="382919" cy="1026153"/>
          </a:xfrm>
          <a:prstGeom prst="lightningBolt">
            <a:avLst/>
          </a:prstGeom>
          <a:solidFill>
            <a:srgbClr val="FF0000"/>
          </a:solidFill>
          <a:ln w="38100">
            <a:solidFill>
              <a:schemeClr val="accent3">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0" name="Over the air transmission">
            <a:extLst>
              <a:ext uri="{FF2B5EF4-FFF2-40B4-BE49-F238E27FC236}">
                <a16:creationId xmlns:a16="http://schemas.microsoft.com/office/drawing/2014/main" id="{4986ED29-2EFE-4562-B582-A0FB15ABD785}"/>
              </a:ext>
            </a:extLst>
          </p:cNvPr>
          <p:cNvSpPr/>
          <p:nvPr/>
        </p:nvSpPr>
        <p:spPr>
          <a:xfrm rot="16200000">
            <a:off x="3632135" y="392823"/>
            <a:ext cx="678392" cy="2587600"/>
          </a:xfrm>
          <a:prstGeom prst="lightningBol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3" name="Over the air transmission">
            <a:extLst>
              <a:ext uri="{FF2B5EF4-FFF2-40B4-BE49-F238E27FC236}">
                <a16:creationId xmlns:a16="http://schemas.microsoft.com/office/drawing/2014/main" id="{BD501C73-A38E-4040-9F4B-323F01447AA5}"/>
              </a:ext>
            </a:extLst>
          </p:cNvPr>
          <p:cNvSpPr/>
          <p:nvPr/>
        </p:nvSpPr>
        <p:spPr>
          <a:xfrm rot="19347332">
            <a:off x="5808812" y="974869"/>
            <a:ext cx="666771" cy="2730334"/>
          </a:xfrm>
          <a:prstGeom prst="lightningBol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1" name="Transmitter">
            <a:extLst>
              <a:ext uri="{FF2B5EF4-FFF2-40B4-BE49-F238E27FC236}">
                <a16:creationId xmlns:a16="http://schemas.microsoft.com/office/drawing/2014/main" id="{35A6024D-7FDB-4A00-ABE5-FB21D8F02259}"/>
              </a:ext>
            </a:extLst>
          </p:cNvPr>
          <p:cNvPicPr>
            <a:picLocks noChangeAspect="1"/>
          </p:cNvPicPr>
          <p:nvPr/>
        </p:nvPicPr>
        <p:blipFill>
          <a:blip r:embed="rId6"/>
          <a:stretch>
            <a:fillRect/>
          </a:stretch>
        </p:blipFill>
        <p:spPr>
          <a:xfrm>
            <a:off x="1858568" y="1029068"/>
            <a:ext cx="1701587" cy="3923932"/>
          </a:xfrm>
          <a:prstGeom prst="rect">
            <a:avLst/>
          </a:prstGeom>
        </p:spPr>
      </p:pic>
      <p:pic>
        <p:nvPicPr>
          <p:cNvPr id="13" name="Clock">
            <a:extLst>
              <a:ext uri="{FF2B5EF4-FFF2-40B4-BE49-F238E27FC236}">
                <a16:creationId xmlns:a16="http://schemas.microsoft.com/office/drawing/2014/main" id="{F90CC31A-69FD-4757-BBB3-17C042460D3E}"/>
              </a:ext>
            </a:extLst>
          </p:cNvPr>
          <p:cNvPicPr>
            <a:picLocks noChangeAspect="1"/>
          </p:cNvPicPr>
          <p:nvPr/>
        </p:nvPicPr>
        <p:blipFill>
          <a:blip r:embed="rId7"/>
          <a:stretch>
            <a:fillRect/>
          </a:stretch>
        </p:blipFill>
        <p:spPr>
          <a:xfrm>
            <a:off x="753042" y="2710014"/>
            <a:ext cx="557949" cy="2158730"/>
          </a:xfrm>
          <a:prstGeom prst="rect">
            <a:avLst/>
          </a:prstGeom>
        </p:spPr>
      </p:pic>
      <p:pic>
        <p:nvPicPr>
          <p:cNvPr id="24" name="Under review">
            <a:extLst>
              <a:ext uri="{FF2B5EF4-FFF2-40B4-BE49-F238E27FC236}">
                <a16:creationId xmlns:a16="http://schemas.microsoft.com/office/drawing/2014/main" id="{CF1F8249-2821-4251-93CD-CF86A801EA4A}"/>
              </a:ext>
            </a:extLst>
          </p:cNvPr>
          <p:cNvPicPr>
            <a:picLocks noChangeAspect="1"/>
          </p:cNvPicPr>
          <p:nvPr/>
        </p:nvPicPr>
        <p:blipFill>
          <a:blip r:embed="rId8"/>
          <a:stretch>
            <a:fillRect/>
          </a:stretch>
        </p:blipFill>
        <p:spPr>
          <a:xfrm>
            <a:off x="2026411" y="1251369"/>
            <a:ext cx="1310612" cy="1174636"/>
          </a:xfrm>
          <a:prstGeom prst="rect">
            <a:avLst/>
          </a:prstGeom>
        </p:spPr>
      </p:pic>
      <p:pic>
        <p:nvPicPr>
          <p:cNvPr id="21" name="Can we characterise the path?">
            <a:extLst>
              <a:ext uri="{FF2B5EF4-FFF2-40B4-BE49-F238E27FC236}">
                <a16:creationId xmlns:a16="http://schemas.microsoft.com/office/drawing/2014/main" id="{F25DBF66-6BAB-47D4-936B-26925B1B177D}"/>
              </a:ext>
            </a:extLst>
          </p:cNvPr>
          <p:cNvPicPr>
            <a:picLocks noChangeAspect="1"/>
          </p:cNvPicPr>
          <p:nvPr/>
        </p:nvPicPr>
        <p:blipFill>
          <a:blip r:embed="rId9"/>
          <a:stretch>
            <a:fillRect/>
          </a:stretch>
        </p:blipFill>
        <p:spPr>
          <a:xfrm>
            <a:off x="4760927" y="1931560"/>
            <a:ext cx="643345" cy="1029068"/>
          </a:xfrm>
          <a:prstGeom prst="rect">
            <a:avLst/>
          </a:prstGeom>
        </p:spPr>
      </p:pic>
      <p:pic>
        <p:nvPicPr>
          <p:cNvPr id="12" name="Clock face">
            <a:extLst>
              <a:ext uri="{FF2B5EF4-FFF2-40B4-BE49-F238E27FC236}">
                <a16:creationId xmlns:a16="http://schemas.microsoft.com/office/drawing/2014/main" id="{4F054813-E183-43EB-8CA6-5706DE3A4C31}"/>
              </a:ext>
            </a:extLst>
          </p:cNvPr>
          <p:cNvPicPr>
            <a:picLocks noChangeAspect="1"/>
          </p:cNvPicPr>
          <p:nvPr/>
        </p:nvPicPr>
        <p:blipFill>
          <a:blip r:embed="rId10"/>
          <a:stretch>
            <a:fillRect/>
          </a:stretch>
        </p:blipFill>
        <p:spPr>
          <a:xfrm>
            <a:off x="6937065" y="3473968"/>
            <a:ext cx="727214" cy="727214"/>
          </a:xfrm>
          <a:prstGeom prst="rect">
            <a:avLst/>
          </a:prstGeom>
        </p:spPr>
      </p:pic>
      <p:cxnSp>
        <p:nvCxnSpPr>
          <p:cNvPr id="16" name="Speed of light arrow">
            <a:extLst>
              <a:ext uri="{FF2B5EF4-FFF2-40B4-BE49-F238E27FC236}">
                <a16:creationId xmlns:a16="http://schemas.microsoft.com/office/drawing/2014/main" id="{734D6076-6688-4EA0-8B31-B3F559BFC202}"/>
              </a:ext>
            </a:extLst>
          </p:cNvPr>
          <p:cNvCxnSpPr/>
          <p:nvPr/>
        </p:nvCxnSpPr>
        <p:spPr>
          <a:xfrm>
            <a:off x="2956347" y="3944084"/>
            <a:ext cx="3901804" cy="0"/>
          </a:xfrm>
          <a:prstGeom prst="straightConnector1">
            <a:avLst/>
          </a:prstGeom>
          <a:ln w="53975">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28" name="Speed of light">
            <a:extLst>
              <a:ext uri="{FF2B5EF4-FFF2-40B4-BE49-F238E27FC236}">
                <a16:creationId xmlns:a16="http://schemas.microsoft.com/office/drawing/2014/main" id="{DB8E8A2F-ABCF-4147-B520-4851A87C639A}"/>
              </a:ext>
            </a:extLst>
          </p:cNvPr>
          <p:cNvSpPr txBox="1"/>
          <p:nvPr/>
        </p:nvSpPr>
        <p:spPr>
          <a:xfrm>
            <a:off x="3813722" y="3957045"/>
            <a:ext cx="2348749" cy="923330"/>
          </a:xfrm>
          <a:prstGeom prst="rect">
            <a:avLst/>
          </a:prstGeom>
          <a:noFill/>
        </p:spPr>
        <p:txBody>
          <a:bodyPr wrap="square" rtlCol="0">
            <a:spAutoFit/>
          </a:bodyPr>
          <a:lstStyle/>
          <a:p>
            <a:pPr algn="ctr"/>
            <a:r>
              <a:rPr lang="en-GB" dirty="0"/>
              <a:t>The Speed of Light</a:t>
            </a:r>
          </a:p>
          <a:p>
            <a:pPr algn="ctr"/>
            <a:r>
              <a:rPr lang="en-GB" dirty="0"/>
              <a:t>1ms per 300km</a:t>
            </a:r>
          </a:p>
          <a:p>
            <a:pPr algn="ctr"/>
            <a:r>
              <a:rPr lang="en-GB" dirty="0"/>
              <a:t>1</a:t>
            </a:r>
            <a:r>
              <a:rPr lang="en-GB" dirty="0">
                <a:latin typeface="Arial" panose="020B0604020202020204" pitchFamily="34" charset="0"/>
                <a:cs typeface="Arial" panose="020B0604020202020204" pitchFamily="34" charset="0"/>
              </a:rPr>
              <a:t>µs per 300m</a:t>
            </a:r>
            <a:endParaRPr lang="en-GB" dirty="0"/>
          </a:p>
        </p:txBody>
      </p:sp>
    </p:spTree>
    <p:extLst>
      <p:ext uri="{BB962C8B-B14F-4D97-AF65-F5344CB8AC3E}">
        <p14:creationId xmlns:p14="http://schemas.microsoft.com/office/powerpoint/2010/main" val="27651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5"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vertical)">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par>
                          <p:cTn id="41" fill="hold">
                            <p:stCondLst>
                              <p:cond delay="500"/>
                            </p:stCondLst>
                            <p:childTnLst>
                              <p:par>
                                <p:cTn id="42" presetID="22" presetClass="entr" presetSubtype="8" fill="hold" grpId="0" nodeType="afterEffect">
                                  <p:stCondLst>
                                    <p:cond delay="50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1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42" presetClass="path" presetSubtype="0" fill="hold" nodeType="withEffect">
                                  <p:stCondLst>
                                    <p:cond delay="0"/>
                                  </p:stCondLst>
                                  <p:childTnLst>
                                    <p:animMotion origin="layout" path="M -4.44444E-6 -3.20988E-6 L 1.31598 -0.01852 " pathEditMode="relative" rAng="0" ptsTypes="AA">
                                      <p:cBhvr>
                                        <p:cTn id="71" dur="6000" fill="hold"/>
                                        <p:tgtEl>
                                          <p:spTgt spid="40"/>
                                        </p:tgtEl>
                                        <p:attrNameLst>
                                          <p:attrName>ppt_x</p:attrName>
                                          <p:attrName>ppt_y</p:attrName>
                                        </p:attrNameLst>
                                      </p:cBhvr>
                                      <p:rCtr x="65799" y="-926"/>
                                    </p:animMotion>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0" nodeType="clickEffect">
                                  <p:stCondLst>
                                    <p:cond delay="0"/>
                                  </p:stCondLst>
                                  <p:childTnLst>
                                    <p:animEffect transition="out" filter="fade">
                                      <p:cBhvr>
                                        <p:cTn id="75" dur="500"/>
                                        <p:tgtEl>
                                          <p:spTgt spid="26"/>
                                        </p:tgtEl>
                                      </p:cBhvr>
                                    </p:animEffect>
                                    <p:set>
                                      <p:cBhvr>
                                        <p:cTn id="76" dur="1" fill="hold">
                                          <p:stCondLst>
                                            <p:cond delay="499"/>
                                          </p:stCondLst>
                                        </p:cTn>
                                        <p:tgtEl>
                                          <p:spTgt spid="26"/>
                                        </p:tgtEl>
                                        <p:attrNameLst>
                                          <p:attrName>style.visibility</p:attrName>
                                        </p:attrNameLst>
                                      </p:cBhvr>
                                      <p:to>
                                        <p:strVal val="hidden"/>
                                      </p:to>
                                    </p:se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childTnLst>
                          </p:cTn>
                        </p:par>
                        <p:par>
                          <p:cTn id="81" fill="hold">
                            <p:stCondLst>
                              <p:cond delay="1000"/>
                            </p:stCondLst>
                            <p:childTnLst>
                              <p:par>
                                <p:cTn id="82" presetID="22" presetClass="entr" presetSubtype="8"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3000"/>
                                        <p:tgtEl>
                                          <p:spTgt spid="22"/>
                                        </p:tgtEl>
                                      </p:cBhvr>
                                    </p:animEffect>
                                    <p:set>
                                      <p:cBhvr>
                                        <p:cTn id="89" dur="1" fill="hold">
                                          <p:stCondLst>
                                            <p:cond delay="2999"/>
                                          </p:stCondLst>
                                        </p:cTn>
                                        <p:tgtEl>
                                          <p:spTgt spid="2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3000"/>
                                        <p:tgtEl>
                                          <p:spTgt spid="20"/>
                                        </p:tgtEl>
                                      </p:cBhvr>
                                    </p:animEffect>
                                    <p:set>
                                      <p:cBhvr>
                                        <p:cTn id="92" dur="1" fill="hold">
                                          <p:stCondLst>
                                            <p:cond delay="2999"/>
                                          </p:stCondLst>
                                        </p:cTn>
                                        <p:tgtEl>
                                          <p:spTgt spid="20"/>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3000"/>
                                        <p:tgtEl>
                                          <p:spTgt spid="23"/>
                                        </p:tgtEl>
                                      </p:cBhvr>
                                    </p:animEffect>
                                    <p:set>
                                      <p:cBhvr>
                                        <p:cTn id="95" dur="1" fill="hold">
                                          <p:stCondLst>
                                            <p:cond delay="2999"/>
                                          </p:stCondLst>
                                        </p:cTn>
                                        <p:tgtEl>
                                          <p:spTgt spid="23"/>
                                        </p:tgtEl>
                                        <p:attrNameLst>
                                          <p:attrName>style.visibility</p:attrName>
                                        </p:attrNameLst>
                                      </p:cBhvr>
                                      <p:to>
                                        <p:strVal val="hidden"/>
                                      </p:to>
                                    </p:set>
                                  </p:childTnLst>
                                </p:cTn>
                              </p:par>
                              <p:par>
                                <p:cTn id="96" presetID="10" presetClass="entr" presetSubtype="0" fill="hold" nodeType="withEffect">
                                  <p:stCondLst>
                                    <p:cond delay="100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3000"/>
                                        <p:tgtEl>
                                          <p:spTgt spid="5"/>
                                        </p:tgtEl>
                                      </p:cBhvr>
                                    </p:animEffect>
                                  </p:childTnLst>
                                </p:cTn>
                              </p:par>
                            </p:childTnLst>
                          </p:cTn>
                        </p:par>
                        <p:par>
                          <p:cTn id="99" fill="hold">
                            <p:stCondLst>
                              <p:cond delay="4000"/>
                            </p:stCondLst>
                            <p:childTnLst>
                              <p:par>
                                <p:cTn id="100" presetID="10" presetClass="entr" presetSubtype="0" fill="hold"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37" fill="hold"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barn(outVertical)">
                                      <p:cBhvr>
                                        <p:cTn id="107" dur="500"/>
                                        <p:tgtEl>
                                          <p:spTgt spid="16"/>
                                        </p:tgtEl>
                                      </p:cBhvr>
                                    </p:animEffect>
                                  </p:childTnLst>
                                </p:cTn>
                              </p:par>
                            </p:childTnLst>
                          </p:cTn>
                        </p:par>
                        <p:par>
                          <p:cTn id="108" fill="hold">
                            <p:stCondLst>
                              <p:cond delay="500"/>
                            </p:stCondLst>
                            <p:childTnLst>
                              <p:par>
                                <p:cTn id="109" presetID="22" presetClass="entr" presetSubtype="1"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wipe(up)">
                                      <p:cBhvr>
                                        <p:cTn id="111" dur="500"/>
                                        <p:tgtEl>
                                          <p:spTgt spid="2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500"/>
                                        <p:tgtEl>
                                          <p:spTgt spid="25"/>
                                        </p:tgtEl>
                                      </p:cBhvr>
                                    </p:animEffect>
                                    <p:set>
                                      <p:cBhvr>
                                        <p:cTn id="116" dur="1" fill="hold">
                                          <p:stCondLst>
                                            <p:cond delay="499"/>
                                          </p:stCondLst>
                                        </p:cTn>
                                        <p:tgtEl>
                                          <p:spTgt spid="25"/>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500"/>
                                        <p:tgtEl>
                                          <p:spTgt spid="1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15"/>
                                        </p:tgtEl>
                                      </p:cBhvr>
                                    </p:animEffect>
                                    <p:set>
                                      <p:cBhvr>
                                        <p:cTn id="124" dur="1" fill="hold">
                                          <p:stCondLst>
                                            <p:cond delay="499"/>
                                          </p:stCondLst>
                                        </p:cTn>
                                        <p:tgtEl>
                                          <p:spTgt spid="15"/>
                                        </p:tgtEl>
                                        <p:attrNameLst>
                                          <p:attrName>style.visibility</p:attrName>
                                        </p:attrNameLst>
                                      </p:cBhvr>
                                      <p:to>
                                        <p:strVal val="hidden"/>
                                      </p:to>
                                    </p:set>
                                  </p:childTnLst>
                                </p:cTn>
                              </p:par>
                              <p:par>
                                <p:cTn id="125" presetID="42" presetClass="path" presetSubtype="0" accel="50000" decel="50000" fill="hold" nodeType="withEffect">
                                  <p:stCondLst>
                                    <p:cond delay="0"/>
                                  </p:stCondLst>
                                  <p:childTnLst>
                                    <p:animMotion origin="layout" path="M 2.77778E-6 1.60494E-6 L 0.14618 0.00216 " pathEditMode="relative" rAng="0" ptsTypes="AA">
                                      <p:cBhvr>
                                        <p:cTn id="126" dur="2000" fill="hold"/>
                                        <p:tgtEl>
                                          <p:spTgt spid="13"/>
                                        </p:tgtEl>
                                        <p:attrNameLst>
                                          <p:attrName>ppt_x</p:attrName>
                                          <p:attrName>ppt_y</p:attrName>
                                        </p:attrNameLst>
                                      </p:cBhvr>
                                      <p:rCtr x="7309"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2" grpId="0" animBg="1"/>
      <p:bldP spid="22" grpId="1" animBg="1"/>
      <p:bldP spid="25" grpId="0" animBg="1"/>
      <p:bldP spid="25" grpId="1" animBg="1"/>
      <p:bldP spid="15" grpId="0" animBg="1"/>
      <p:bldP spid="15" grpId="1" animBg="1"/>
      <p:bldP spid="20" grpId="0" animBg="1"/>
      <p:bldP spid="20" grpId="1" animBg="1"/>
      <p:bldP spid="23" grpId="0" animBg="1"/>
      <p:bldP spid="23" grpId="1"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E1EF-A370-40EF-BB8A-36E54B50AC8B}"/>
              </a:ext>
            </a:extLst>
          </p:cNvPr>
          <p:cNvSpPr>
            <a:spLocks noGrp="1"/>
          </p:cNvSpPr>
          <p:nvPr>
            <p:ph type="title"/>
          </p:nvPr>
        </p:nvSpPr>
        <p:spPr/>
        <p:txBody>
          <a:bodyPr>
            <a:normAutofit fontScale="90000"/>
          </a:bodyPr>
          <a:lstStyle/>
          <a:p>
            <a:r>
              <a:rPr lang="en-GB" dirty="0"/>
              <a:t>Technical questions to be answered</a:t>
            </a:r>
          </a:p>
        </p:txBody>
      </p:sp>
      <p:graphicFrame>
        <p:nvGraphicFramePr>
          <p:cNvPr id="4" name="Content Placeholder 3">
            <a:extLst>
              <a:ext uri="{FF2B5EF4-FFF2-40B4-BE49-F238E27FC236}">
                <a16:creationId xmlns:a16="http://schemas.microsoft.com/office/drawing/2014/main" id="{9D9B8A69-F3B1-4F07-8B2F-847149D9DEA4}"/>
              </a:ext>
            </a:extLst>
          </p:cNvPr>
          <p:cNvGraphicFramePr>
            <a:graphicFrameLocks noGrp="1"/>
          </p:cNvGraphicFramePr>
          <p:nvPr>
            <p:ph sz="quarter" idx="13"/>
            <p:extLst>
              <p:ext uri="{D42A27DB-BD31-4B8C-83A1-F6EECF244321}">
                <p14:modId xmlns:p14="http://schemas.microsoft.com/office/powerpoint/2010/main" val="4165426966"/>
              </p:ext>
            </p:extLst>
          </p:nvPr>
        </p:nvGraphicFramePr>
        <p:xfrm>
          <a:off x="269875" y="1069975"/>
          <a:ext cx="8728075"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60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dgm id="{4912C07D-0A8A-4022-8CA1-E5AE4C0EC5D6}"/>
                                            </p:graphicEl>
                                          </p:spTgt>
                                        </p:tgtEl>
                                        <p:attrNameLst>
                                          <p:attrName>style.visibility</p:attrName>
                                        </p:attrNameLst>
                                      </p:cBhvr>
                                      <p:to>
                                        <p:strVal val="visible"/>
                                      </p:to>
                                    </p:set>
                                    <p:animEffect transition="in" filter="wipe(left)">
                                      <p:cBhvr>
                                        <p:cTn id="7" dur="500"/>
                                        <p:tgtEl>
                                          <p:spTgt spid="4">
                                            <p:graphicEl>
                                              <a:dgm id="{4912C07D-0A8A-4022-8CA1-E5AE4C0EC5D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3C628D92-0F21-4995-8BEE-3E4F2EBA758E}"/>
                                            </p:graphicEl>
                                          </p:spTgt>
                                        </p:tgtEl>
                                        <p:attrNameLst>
                                          <p:attrName>style.visibility</p:attrName>
                                        </p:attrNameLst>
                                      </p:cBhvr>
                                      <p:to>
                                        <p:strVal val="visible"/>
                                      </p:to>
                                    </p:set>
                                    <p:animEffect transition="in" filter="wipe(up)">
                                      <p:cBhvr>
                                        <p:cTn id="12" dur="500"/>
                                        <p:tgtEl>
                                          <p:spTgt spid="4">
                                            <p:graphicEl>
                                              <a:dgm id="{3C628D92-0F21-4995-8BEE-3E4F2EBA758E}"/>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graphicEl>
                                              <a:dgm id="{5632D9B8-E997-4D09-9106-9B43B3196A5C}"/>
                                            </p:graphicEl>
                                          </p:spTgt>
                                        </p:tgtEl>
                                        <p:attrNameLst>
                                          <p:attrName>style.visibility</p:attrName>
                                        </p:attrNameLst>
                                      </p:cBhvr>
                                      <p:to>
                                        <p:strVal val="visible"/>
                                      </p:to>
                                    </p:set>
                                    <p:animEffect transition="in" filter="wipe(left)">
                                      <p:cBhvr>
                                        <p:cTn id="16" dur="500"/>
                                        <p:tgtEl>
                                          <p:spTgt spid="4">
                                            <p:graphicEl>
                                              <a:dgm id="{5632D9B8-E997-4D09-9106-9B43B3196A5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graphicEl>
                                              <a:dgm id="{7F9677BA-FE1B-491A-9169-1FC2118E27F7}"/>
                                            </p:graphicEl>
                                          </p:spTgt>
                                        </p:tgtEl>
                                        <p:attrNameLst>
                                          <p:attrName>style.visibility</p:attrName>
                                        </p:attrNameLst>
                                      </p:cBhvr>
                                      <p:to>
                                        <p:strVal val="visible"/>
                                      </p:to>
                                    </p:set>
                                    <p:animEffect transition="in" filter="wipe(up)">
                                      <p:cBhvr>
                                        <p:cTn id="21" dur="500"/>
                                        <p:tgtEl>
                                          <p:spTgt spid="4">
                                            <p:graphicEl>
                                              <a:dgm id="{7F9677BA-FE1B-491A-9169-1FC2118E27F7}"/>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
                                            <p:graphicEl>
                                              <a:dgm id="{6F8482D3-909B-4E4F-B021-4E8FB053D859}"/>
                                            </p:graphicEl>
                                          </p:spTgt>
                                        </p:tgtEl>
                                        <p:attrNameLst>
                                          <p:attrName>style.visibility</p:attrName>
                                        </p:attrNameLst>
                                      </p:cBhvr>
                                      <p:to>
                                        <p:strVal val="visible"/>
                                      </p:to>
                                    </p:set>
                                    <p:animEffect transition="in" filter="wipe(left)">
                                      <p:cBhvr>
                                        <p:cTn id="25" dur="500"/>
                                        <p:tgtEl>
                                          <p:spTgt spid="4">
                                            <p:graphicEl>
                                              <a:dgm id="{6F8482D3-909B-4E4F-B021-4E8FB053D859}"/>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graphicEl>
                                              <a:dgm id="{04B3F7FF-6D57-4E6E-B403-CC3A2640B4B0}"/>
                                            </p:graphicEl>
                                          </p:spTgt>
                                        </p:tgtEl>
                                        <p:attrNameLst>
                                          <p:attrName>style.visibility</p:attrName>
                                        </p:attrNameLst>
                                      </p:cBhvr>
                                      <p:to>
                                        <p:strVal val="visible"/>
                                      </p:to>
                                    </p:set>
                                    <p:animEffect transition="in" filter="wipe(up)">
                                      <p:cBhvr>
                                        <p:cTn id="30" dur="500"/>
                                        <p:tgtEl>
                                          <p:spTgt spid="4">
                                            <p:graphicEl>
                                              <a:dgm id="{04B3F7FF-6D57-4E6E-B403-CC3A2640B4B0}"/>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
                                            <p:graphicEl>
                                              <a:dgm id="{23864625-04D4-4E68-94F5-B13FC4627171}"/>
                                            </p:graphicEl>
                                          </p:spTgt>
                                        </p:tgtEl>
                                        <p:attrNameLst>
                                          <p:attrName>style.visibility</p:attrName>
                                        </p:attrNameLst>
                                      </p:cBhvr>
                                      <p:to>
                                        <p:strVal val="visible"/>
                                      </p:to>
                                    </p:set>
                                    <p:animEffect transition="in" filter="wipe(left)">
                                      <p:cBhvr>
                                        <p:cTn id="34" dur="500"/>
                                        <p:tgtEl>
                                          <p:spTgt spid="4">
                                            <p:graphicEl>
                                              <a:dgm id="{23864625-04D4-4E68-94F5-B13FC462717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graphicEl>
                                              <a:dgm id="{83D6A213-008D-4457-A691-AD1F164FF2EF}"/>
                                            </p:graphicEl>
                                          </p:spTgt>
                                        </p:tgtEl>
                                        <p:attrNameLst>
                                          <p:attrName>style.visibility</p:attrName>
                                        </p:attrNameLst>
                                      </p:cBhvr>
                                      <p:to>
                                        <p:strVal val="visible"/>
                                      </p:to>
                                    </p:set>
                                    <p:animEffect transition="in" filter="wipe(left)">
                                      <p:cBhvr>
                                        <p:cTn id="39" dur="500"/>
                                        <p:tgtEl>
                                          <p:spTgt spid="4">
                                            <p:graphicEl>
                                              <a:dgm id="{83D6A213-008D-4457-A691-AD1F164FF2E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graphicEl>
                                              <a:dgm id="{FF4BFA96-2151-41AF-9545-89F8BE093F5F}"/>
                                            </p:graphicEl>
                                          </p:spTgt>
                                        </p:tgtEl>
                                        <p:attrNameLst>
                                          <p:attrName>style.visibility</p:attrName>
                                        </p:attrNameLst>
                                      </p:cBhvr>
                                      <p:to>
                                        <p:strVal val="visible"/>
                                      </p:to>
                                    </p:set>
                                    <p:animEffect transition="in" filter="wipe(up)">
                                      <p:cBhvr>
                                        <p:cTn id="44" dur="500"/>
                                        <p:tgtEl>
                                          <p:spTgt spid="4">
                                            <p:graphicEl>
                                              <a:dgm id="{FF4BFA96-2151-41AF-9545-89F8BE093F5F}"/>
                                            </p:graphicEl>
                                          </p:spTgt>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4">
                                            <p:graphicEl>
                                              <a:dgm id="{0F209D18-FE05-415A-B3D5-4D7B7574ADD9}"/>
                                            </p:graphicEl>
                                          </p:spTgt>
                                        </p:tgtEl>
                                        <p:attrNameLst>
                                          <p:attrName>style.visibility</p:attrName>
                                        </p:attrNameLst>
                                      </p:cBhvr>
                                      <p:to>
                                        <p:strVal val="visible"/>
                                      </p:to>
                                    </p:set>
                                    <p:animEffect transition="in" filter="wipe(left)">
                                      <p:cBhvr>
                                        <p:cTn id="48" dur="500"/>
                                        <p:tgtEl>
                                          <p:spTgt spid="4">
                                            <p:graphicEl>
                                              <a:dgm id="{0F209D18-FE05-415A-B3D5-4D7B7574ADD9}"/>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4">
                                            <p:graphicEl>
                                              <a:dgm id="{0A9C695E-A154-4BD8-B90C-AF9BDEB07A1A}"/>
                                            </p:graphicEl>
                                          </p:spTgt>
                                        </p:tgtEl>
                                        <p:attrNameLst>
                                          <p:attrName>style.visibility</p:attrName>
                                        </p:attrNameLst>
                                      </p:cBhvr>
                                      <p:to>
                                        <p:strVal val="visible"/>
                                      </p:to>
                                    </p:set>
                                    <p:animEffect transition="in" filter="wipe(up)">
                                      <p:cBhvr>
                                        <p:cTn id="53" dur="500"/>
                                        <p:tgtEl>
                                          <p:spTgt spid="4">
                                            <p:graphicEl>
                                              <a:dgm id="{0A9C695E-A154-4BD8-B90C-AF9BDEB07A1A}"/>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4">
                                            <p:graphicEl>
                                              <a:dgm id="{D3ADD05A-8B2F-4508-80AC-98ED78CC072D}"/>
                                            </p:graphicEl>
                                          </p:spTgt>
                                        </p:tgtEl>
                                        <p:attrNameLst>
                                          <p:attrName>style.visibility</p:attrName>
                                        </p:attrNameLst>
                                      </p:cBhvr>
                                      <p:to>
                                        <p:strVal val="visible"/>
                                      </p:to>
                                    </p:set>
                                    <p:animEffect transition="in" filter="wipe(left)">
                                      <p:cBhvr>
                                        <p:cTn id="57" dur="500"/>
                                        <p:tgtEl>
                                          <p:spTgt spid="4">
                                            <p:graphicEl>
                                              <a:dgm id="{D3ADD05A-8B2F-4508-80AC-98ED78CC072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
                                            <p:graphicEl>
                                              <a:dgm id="{1019E680-D647-4315-A44C-F5C8C8A785CC}"/>
                                            </p:graphicEl>
                                          </p:spTgt>
                                        </p:tgtEl>
                                        <p:attrNameLst>
                                          <p:attrName>style.visibility</p:attrName>
                                        </p:attrNameLst>
                                      </p:cBhvr>
                                      <p:to>
                                        <p:strVal val="visible"/>
                                      </p:to>
                                    </p:set>
                                    <p:animEffect transition="in" filter="wipe(up)">
                                      <p:cBhvr>
                                        <p:cTn id="62" dur="500"/>
                                        <p:tgtEl>
                                          <p:spTgt spid="4">
                                            <p:graphicEl>
                                              <a:dgm id="{1019E680-D647-4315-A44C-F5C8C8A785CC}"/>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4">
                                            <p:graphicEl>
                                              <a:dgm id="{A873742A-FB4A-4E4C-9991-868013ECC8A4}"/>
                                            </p:graphicEl>
                                          </p:spTgt>
                                        </p:tgtEl>
                                        <p:attrNameLst>
                                          <p:attrName>style.visibility</p:attrName>
                                        </p:attrNameLst>
                                      </p:cBhvr>
                                      <p:to>
                                        <p:strVal val="visible"/>
                                      </p:to>
                                    </p:set>
                                    <p:animEffect transition="in" filter="wipe(left)">
                                      <p:cBhvr>
                                        <p:cTn id="66" dur="500"/>
                                        <p:tgtEl>
                                          <p:spTgt spid="4">
                                            <p:graphicEl>
                                              <a:dgm id="{A873742A-FB4A-4E4C-9991-868013ECC8A4}"/>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graphicEl>
                                              <a:dgm id="{4BB9F3B7-C114-4C61-8FA3-44FFBA9B2643}"/>
                                            </p:graphicEl>
                                          </p:spTgt>
                                        </p:tgtEl>
                                        <p:attrNameLst>
                                          <p:attrName>style.visibility</p:attrName>
                                        </p:attrNameLst>
                                      </p:cBhvr>
                                      <p:to>
                                        <p:strVal val="visible"/>
                                      </p:to>
                                    </p:set>
                                    <p:animEffect transition="in" filter="wipe(left)">
                                      <p:cBhvr>
                                        <p:cTn id="71" dur="500"/>
                                        <p:tgtEl>
                                          <p:spTgt spid="4">
                                            <p:graphicEl>
                                              <a:dgm id="{4BB9F3B7-C114-4C61-8FA3-44FFBA9B2643}"/>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4">
                                            <p:graphicEl>
                                              <a:dgm id="{DCFED503-6BCF-4FEE-AC68-3C88B0F95DE4}"/>
                                            </p:graphicEl>
                                          </p:spTgt>
                                        </p:tgtEl>
                                        <p:attrNameLst>
                                          <p:attrName>style.visibility</p:attrName>
                                        </p:attrNameLst>
                                      </p:cBhvr>
                                      <p:to>
                                        <p:strVal val="visible"/>
                                      </p:to>
                                    </p:set>
                                    <p:animEffect transition="in" filter="wipe(up)">
                                      <p:cBhvr>
                                        <p:cTn id="76" dur="500"/>
                                        <p:tgtEl>
                                          <p:spTgt spid="4">
                                            <p:graphicEl>
                                              <a:dgm id="{DCFED503-6BCF-4FEE-AC68-3C88B0F95DE4}"/>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
                                            <p:graphicEl>
                                              <a:dgm id="{2894BDAA-D307-4AD2-8074-4F75631AA2C9}"/>
                                            </p:graphicEl>
                                          </p:spTgt>
                                        </p:tgtEl>
                                        <p:attrNameLst>
                                          <p:attrName>style.visibility</p:attrName>
                                        </p:attrNameLst>
                                      </p:cBhvr>
                                      <p:to>
                                        <p:strVal val="visible"/>
                                      </p:to>
                                    </p:set>
                                    <p:animEffect transition="in" filter="wipe(left)">
                                      <p:cBhvr>
                                        <p:cTn id="80" dur="500"/>
                                        <p:tgtEl>
                                          <p:spTgt spid="4">
                                            <p:graphicEl>
                                              <a:dgm id="{2894BDAA-D307-4AD2-8074-4F75631AA2C9}"/>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4">
                                            <p:graphicEl>
                                              <a:dgm id="{EE92C358-3254-41C5-8065-3083562FD162}"/>
                                            </p:graphicEl>
                                          </p:spTgt>
                                        </p:tgtEl>
                                        <p:attrNameLst>
                                          <p:attrName>style.visibility</p:attrName>
                                        </p:attrNameLst>
                                      </p:cBhvr>
                                      <p:to>
                                        <p:strVal val="visible"/>
                                      </p:to>
                                    </p:set>
                                    <p:animEffect transition="in" filter="wipe(up)">
                                      <p:cBhvr>
                                        <p:cTn id="85" dur="500"/>
                                        <p:tgtEl>
                                          <p:spTgt spid="4">
                                            <p:graphicEl>
                                              <a:dgm id="{EE92C358-3254-41C5-8065-3083562FD162}"/>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7A468009-B92B-4696-8C59-45DEFD428751}"/>
                                            </p:graphicEl>
                                          </p:spTgt>
                                        </p:tgtEl>
                                        <p:attrNameLst>
                                          <p:attrName>style.visibility</p:attrName>
                                        </p:attrNameLst>
                                      </p:cBhvr>
                                      <p:to>
                                        <p:strVal val="visible"/>
                                      </p:to>
                                    </p:set>
                                    <p:animEffect transition="in" filter="wipe(left)">
                                      <p:cBhvr>
                                        <p:cTn id="89" dur="500"/>
                                        <p:tgtEl>
                                          <p:spTgt spid="4">
                                            <p:graphicEl>
                                              <a:dgm id="{7A468009-B92B-4696-8C59-45DEFD428751}"/>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4">
                                            <p:graphicEl>
                                              <a:dgm id="{F13466E5-DEB2-4693-B2D9-529DB4264447}"/>
                                            </p:graphicEl>
                                          </p:spTgt>
                                        </p:tgtEl>
                                        <p:attrNameLst>
                                          <p:attrName>style.visibility</p:attrName>
                                        </p:attrNameLst>
                                      </p:cBhvr>
                                      <p:to>
                                        <p:strVal val="visible"/>
                                      </p:to>
                                    </p:set>
                                    <p:animEffect transition="in" filter="wipe(up)">
                                      <p:cBhvr>
                                        <p:cTn id="94" dur="500"/>
                                        <p:tgtEl>
                                          <p:spTgt spid="4">
                                            <p:graphicEl>
                                              <a:dgm id="{F13466E5-DEB2-4693-B2D9-529DB4264447}"/>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4">
                                            <p:graphicEl>
                                              <a:dgm id="{62C1ED76-679D-4067-A76F-6246C354D8DF}"/>
                                            </p:graphicEl>
                                          </p:spTgt>
                                        </p:tgtEl>
                                        <p:attrNameLst>
                                          <p:attrName>style.visibility</p:attrName>
                                        </p:attrNameLst>
                                      </p:cBhvr>
                                      <p:to>
                                        <p:strVal val="visible"/>
                                      </p:to>
                                    </p:set>
                                    <p:animEffect transition="in" filter="wipe(left)">
                                      <p:cBhvr>
                                        <p:cTn id="98" dur="500"/>
                                        <p:tgtEl>
                                          <p:spTgt spid="4">
                                            <p:graphicEl>
                                              <a:dgm id="{62C1ED76-679D-4067-A76F-6246C354D8DF}"/>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4">
                                            <p:graphicEl>
                                              <a:dgm id="{48131110-338C-4F71-9603-01594C0B9F67}"/>
                                            </p:graphicEl>
                                          </p:spTgt>
                                        </p:tgtEl>
                                        <p:attrNameLst>
                                          <p:attrName>style.visibility</p:attrName>
                                        </p:attrNameLst>
                                      </p:cBhvr>
                                      <p:to>
                                        <p:strVal val="visible"/>
                                      </p:to>
                                    </p:set>
                                    <p:animEffect transition="in" filter="wipe(left)">
                                      <p:cBhvr>
                                        <p:cTn id="103" dur="500"/>
                                        <p:tgtEl>
                                          <p:spTgt spid="4">
                                            <p:graphicEl>
                                              <a:dgm id="{48131110-338C-4F71-9603-01594C0B9F67}"/>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4">
                                            <p:graphicEl>
                                              <a:dgm id="{9EF0D2FD-92E8-472D-AC70-D3871F074A59}"/>
                                            </p:graphicEl>
                                          </p:spTgt>
                                        </p:tgtEl>
                                        <p:attrNameLst>
                                          <p:attrName>style.visibility</p:attrName>
                                        </p:attrNameLst>
                                      </p:cBhvr>
                                      <p:to>
                                        <p:strVal val="visible"/>
                                      </p:to>
                                    </p:set>
                                    <p:animEffect transition="in" filter="wipe(up)">
                                      <p:cBhvr>
                                        <p:cTn id="108" dur="500"/>
                                        <p:tgtEl>
                                          <p:spTgt spid="4">
                                            <p:graphicEl>
                                              <a:dgm id="{9EF0D2FD-92E8-472D-AC70-D3871F074A59}"/>
                                            </p:graphicEl>
                                          </p:spTgt>
                                        </p:tgtEl>
                                      </p:cBhvr>
                                    </p:animEffect>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4">
                                            <p:graphicEl>
                                              <a:dgm id="{3FAF517B-0F26-440C-A039-11687DD299A0}"/>
                                            </p:graphicEl>
                                          </p:spTgt>
                                        </p:tgtEl>
                                        <p:attrNameLst>
                                          <p:attrName>style.visibility</p:attrName>
                                        </p:attrNameLst>
                                      </p:cBhvr>
                                      <p:to>
                                        <p:strVal val="visible"/>
                                      </p:to>
                                    </p:set>
                                    <p:animEffect transition="in" filter="wipe(left)">
                                      <p:cBhvr>
                                        <p:cTn id="112" dur="500"/>
                                        <p:tgtEl>
                                          <p:spTgt spid="4">
                                            <p:graphicEl>
                                              <a:dgm id="{3FAF517B-0F26-440C-A039-11687DD299A0}"/>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4">
                                            <p:graphicEl>
                                              <a:dgm id="{6A7380CC-C195-4216-8BB0-E002842358A1}"/>
                                            </p:graphicEl>
                                          </p:spTgt>
                                        </p:tgtEl>
                                        <p:attrNameLst>
                                          <p:attrName>style.visibility</p:attrName>
                                        </p:attrNameLst>
                                      </p:cBhvr>
                                      <p:to>
                                        <p:strVal val="visible"/>
                                      </p:to>
                                    </p:set>
                                    <p:animEffect transition="in" filter="wipe(up)">
                                      <p:cBhvr>
                                        <p:cTn id="117" dur="500"/>
                                        <p:tgtEl>
                                          <p:spTgt spid="4">
                                            <p:graphicEl>
                                              <a:dgm id="{6A7380CC-C195-4216-8BB0-E002842358A1}"/>
                                            </p:graphicEl>
                                          </p:spTgt>
                                        </p:tgtEl>
                                      </p:cBhvr>
                                    </p:animEffect>
                                  </p:childTnLst>
                                </p:cTn>
                              </p:par>
                            </p:childTnLst>
                          </p:cTn>
                        </p:par>
                        <p:par>
                          <p:cTn id="118" fill="hold">
                            <p:stCondLst>
                              <p:cond delay="500"/>
                            </p:stCondLst>
                            <p:childTnLst>
                              <p:par>
                                <p:cTn id="119" presetID="22" presetClass="entr" presetSubtype="8" fill="hold" grpId="0" nodeType="afterEffect">
                                  <p:stCondLst>
                                    <p:cond delay="0"/>
                                  </p:stCondLst>
                                  <p:childTnLst>
                                    <p:set>
                                      <p:cBhvr>
                                        <p:cTn id="120" dur="1" fill="hold">
                                          <p:stCondLst>
                                            <p:cond delay="0"/>
                                          </p:stCondLst>
                                        </p:cTn>
                                        <p:tgtEl>
                                          <p:spTgt spid="4">
                                            <p:graphicEl>
                                              <a:dgm id="{761DE85A-EDB3-43CB-AAEE-FE7AE215687A}"/>
                                            </p:graphicEl>
                                          </p:spTgt>
                                        </p:tgtEl>
                                        <p:attrNameLst>
                                          <p:attrName>style.visibility</p:attrName>
                                        </p:attrNameLst>
                                      </p:cBhvr>
                                      <p:to>
                                        <p:strVal val="visible"/>
                                      </p:to>
                                    </p:set>
                                    <p:animEffect transition="in" filter="wipe(left)">
                                      <p:cBhvr>
                                        <p:cTn id="121" dur="500"/>
                                        <p:tgtEl>
                                          <p:spTgt spid="4">
                                            <p:graphicEl>
                                              <a:dgm id="{761DE85A-EDB3-43CB-AAEE-FE7AE215687A}"/>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4">
                                            <p:graphicEl>
                                              <a:dgm id="{2FE88805-0DB3-4D31-95C5-E19620EAA9DB}"/>
                                            </p:graphicEl>
                                          </p:spTgt>
                                        </p:tgtEl>
                                        <p:attrNameLst>
                                          <p:attrName>style.visibility</p:attrName>
                                        </p:attrNameLst>
                                      </p:cBhvr>
                                      <p:to>
                                        <p:strVal val="visible"/>
                                      </p:to>
                                    </p:set>
                                    <p:animEffect transition="in" filter="wipe(up)">
                                      <p:cBhvr>
                                        <p:cTn id="126" dur="500"/>
                                        <p:tgtEl>
                                          <p:spTgt spid="4">
                                            <p:graphicEl>
                                              <a:dgm id="{2FE88805-0DB3-4D31-95C5-E19620EAA9DB}"/>
                                            </p:graphicEl>
                                          </p:spTgt>
                                        </p:tgtEl>
                                      </p:cBhvr>
                                    </p:animEffect>
                                  </p:childTnLst>
                                </p:cTn>
                              </p:par>
                            </p:childTnLst>
                          </p:cTn>
                        </p:par>
                        <p:par>
                          <p:cTn id="127" fill="hold">
                            <p:stCondLst>
                              <p:cond delay="500"/>
                            </p:stCondLst>
                            <p:childTnLst>
                              <p:par>
                                <p:cTn id="128" presetID="22" presetClass="entr" presetSubtype="8" fill="hold" grpId="0" nodeType="afterEffect">
                                  <p:stCondLst>
                                    <p:cond delay="0"/>
                                  </p:stCondLst>
                                  <p:childTnLst>
                                    <p:set>
                                      <p:cBhvr>
                                        <p:cTn id="129" dur="1" fill="hold">
                                          <p:stCondLst>
                                            <p:cond delay="0"/>
                                          </p:stCondLst>
                                        </p:cTn>
                                        <p:tgtEl>
                                          <p:spTgt spid="4">
                                            <p:graphicEl>
                                              <a:dgm id="{38AB212E-4C95-4441-BEF2-DC89E7DD7012}"/>
                                            </p:graphicEl>
                                          </p:spTgt>
                                        </p:tgtEl>
                                        <p:attrNameLst>
                                          <p:attrName>style.visibility</p:attrName>
                                        </p:attrNameLst>
                                      </p:cBhvr>
                                      <p:to>
                                        <p:strVal val="visible"/>
                                      </p:to>
                                    </p:set>
                                    <p:animEffect transition="in" filter="wipe(left)">
                                      <p:cBhvr>
                                        <p:cTn id="130" dur="500"/>
                                        <p:tgtEl>
                                          <p:spTgt spid="4">
                                            <p:graphicEl>
                                              <a:dgm id="{38AB212E-4C95-4441-BEF2-DC89E7DD701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E1EF-A370-40EF-BB8A-36E54B50AC8B}"/>
              </a:ext>
            </a:extLst>
          </p:cNvPr>
          <p:cNvSpPr>
            <a:spLocks noGrp="1"/>
          </p:cNvSpPr>
          <p:nvPr>
            <p:ph type="title"/>
          </p:nvPr>
        </p:nvSpPr>
        <p:spPr/>
        <p:txBody>
          <a:bodyPr>
            <a:normAutofit fontScale="90000"/>
          </a:bodyPr>
          <a:lstStyle/>
          <a:p>
            <a:r>
              <a:rPr lang="en-GB" dirty="0"/>
              <a:t>Commercial and Political questions to be answered</a:t>
            </a:r>
          </a:p>
        </p:txBody>
      </p:sp>
      <p:graphicFrame>
        <p:nvGraphicFramePr>
          <p:cNvPr id="4" name="Content Placeholder 3">
            <a:extLst>
              <a:ext uri="{FF2B5EF4-FFF2-40B4-BE49-F238E27FC236}">
                <a16:creationId xmlns:a16="http://schemas.microsoft.com/office/drawing/2014/main" id="{9D9B8A69-F3B1-4F07-8B2F-847149D9DEA4}"/>
              </a:ext>
            </a:extLst>
          </p:cNvPr>
          <p:cNvGraphicFramePr>
            <a:graphicFrameLocks noGrp="1"/>
          </p:cNvGraphicFramePr>
          <p:nvPr>
            <p:ph sz="quarter" idx="13"/>
            <p:extLst>
              <p:ext uri="{D42A27DB-BD31-4B8C-83A1-F6EECF244321}">
                <p14:modId xmlns:p14="http://schemas.microsoft.com/office/powerpoint/2010/main" val="916638246"/>
              </p:ext>
            </p:extLst>
          </p:nvPr>
        </p:nvGraphicFramePr>
        <p:xfrm>
          <a:off x="269875" y="1069975"/>
          <a:ext cx="8728075"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06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dgm id="{813CC647-A45C-4792-A310-9AF6BA062EA5}"/>
                                            </p:graphicEl>
                                          </p:spTgt>
                                        </p:tgtEl>
                                        <p:attrNameLst>
                                          <p:attrName>style.visibility</p:attrName>
                                        </p:attrNameLst>
                                      </p:cBhvr>
                                      <p:to>
                                        <p:strVal val="visible"/>
                                      </p:to>
                                    </p:set>
                                    <p:animEffect transition="in" filter="wipe(left)">
                                      <p:cBhvr>
                                        <p:cTn id="7" dur="500"/>
                                        <p:tgtEl>
                                          <p:spTgt spid="4">
                                            <p:graphicEl>
                                              <a:dgm id="{813CC647-A45C-4792-A310-9AF6BA062EA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581DE702-3BFE-4D05-B22D-504CD79B6817}"/>
                                            </p:graphicEl>
                                          </p:spTgt>
                                        </p:tgtEl>
                                        <p:attrNameLst>
                                          <p:attrName>style.visibility</p:attrName>
                                        </p:attrNameLst>
                                      </p:cBhvr>
                                      <p:to>
                                        <p:strVal val="visible"/>
                                      </p:to>
                                    </p:set>
                                    <p:animEffect transition="in" filter="wipe(up)">
                                      <p:cBhvr>
                                        <p:cTn id="12" dur="500"/>
                                        <p:tgtEl>
                                          <p:spTgt spid="4">
                                            <p:graphicEl>
                                              <a:dgm id="{581DE702-3BFE-4D05-B22D-504CD79B6817}"/>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graphicEl>
                                              <a:dgm id="{3E47F991-CED3-4DF8-A415-47C627163704}"/>
                                            </p:graphicEl>
                                          </p:spTgt>
                                        </p:tgtEl>
                                        <p:attrNameLst>
                                          <p:attrName>style.visibility</p:attrName>
                                        </p:attrNameLst>
                                      </p:cBhvr>
                                      <p:to>
                                        <p:strVal val="visible"/>
                                      </p:to>
                                    </p:set>
                                    <p:animEffect transition="in" filter="wipe(left)">
                                      <p:cBhvr>
                                        <p:cTn id="16" dur="500"/>
                                        <p:tgtEl>
                                          <p:spTgt spid="4">
                                            <p:graphicEl>
                                              <a:dgm id="{3E47F991-CED3-4DF8-A415-47C62716370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graphicEl>
                                              <a:dgm id="{BEBB65DB-1C39-4C29-8082-4986A743AC53}"/>
                                            </p:graphicEl>
                                          </p:spTgt>
                                        </p:tgtEl>
                                        <p:attrNameLst>
                                          <p:attrName>style.visibility</p:attrName>
                                        </p:attrNameLst>
                                      </p:cBhvr>
                                      <p:to>
                                        <p:strVal val="visible"/>
                                      </p:to>
                                    </p:set>
                                    <p:animEffect transition="in" filter="wipe(up)">
                                      <p:cBhvr>
                                        <p:cTn id="21" dur="500"/>
                                        <p:tgtEl>
                                          <p:spTgt spid="4">
                                            <p:graphicEl>
                                              <a:dgm id="{BEBB65DB-1C39-4C29-8082-4986A743AC53}"/>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
                                            <p:graphicEl>
                                              <a:dgm id="{C54D5070-39B4-405C-BBC0-870AE3E94969}"/>
                                            </p:graphicEl>
                                          </p:spTgt>
                                        </p:tgtEl>
                                        <p:attrNameLst>
                                          <p:attrName>style.visibility</p:attrName>
                                        </p:attrNameLst>
                                      </p:cBhvr>
                                      <p:to>
                                        <p:strVal val="visible"/>
                                      </p:to>
                                    </p:set>
                                    <p:animEffect transition="in" filter="wipe(left)">
                                      <p:cBhvr>
                                        <p:cTn id="25" dur="500"/>
                                        <p:tgtEl>
                                          <p:spTgt spid="4">
                                            <p:graphicEl>
                                              <a:dgm id="{C54D5070-39B4-405C-BBC0-870AE3E94969}"/>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graphicEl>
                                              <a:dgm id="{9D0CE3F2-8236-4181-888E-94C9FCCE0E0F}"/>
                                            </p:graphicEl>
                                          </p:spTgt>
                                        </p:tgtEl>
                                        <p:attrNameLst>
                                          <p:attrName>style.visibility</p:attrName>
                                        </p:attrNameLst>
                                      </p:cBhvr>
                                      <p:to>
                                        <p:strVal val="visible"/>
                                      </p:to>
                                    </p:set>
                                    <p:animEffect transition="in" filter="wipe(up)">
                                      <p:cBhvr>
                                        <p:cTn id="30" dur="500"/>
                                        <p:tgtEl>
                                          <p:spTgt spid="4">
                                            <p:graphicEl>
                                              <a:dgm id="{9D0CE3F2-8236-4181-888E-94C9FCCE0E0F}"/>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
                                            <p:graphicEl>
                                              <a:dgm id="{A389D24A-1258-4C6C-A0CF-6091AA540FC8}"/>
                                            </p:graphicEl>
                                          </p:spTgt>
                                        </p:tgtEl>
                                        <p:attrNameLst>
                                          <p:attrName>style.visibility</p:attrName>
                                        </p:attrNameLst>
                                      </p:cBhvr>
                                      <p:to>
                                        <p:strVal val="visible"/>
                                      </p:to>
                                    </p:set>
                                    <p:animEffect transition="in" filter="wipe(left)">
                                      <p:cBhvr>
                                        <p:cTn id="34" dur="500"/>
                                        <p:tgtEl>
                                          <p:spTgt spid="4">
                                            <p:graphicEl>
                                              <a:dgm id="{A389D24A-1258-4C6C-A0CF-6091AA540FC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graphicEl>
                                              <a:dgm id="{6BD168F8-4035-49FA-99EB-DA4A08A56065}"/>
                                            </p:graphicEl>
                                          </p:spTgt>
                                        </p:tgtEl>
                                        <p:attrNameLst>
                                          <p:attrName>style.visibility</p:attrName>
                                        </p:attrNameLst>
                                      </p:cBhvr>
                                      <p:to>
                                        <p:strVal val="visible"/>
                                      </p:to>
                                    </p:set>
                                    <p:animEffect transition="in" filter="wipe(left)">
                                      <p:cBhvr>
                                        <p:cTn id="39" dur="500"/>
                                        <p:tgtEl>
                                          <p:spTgt spid="4">
                                            <p:graphicEl>
                                              <a:dgm id="{6BD168F8-4035-49FA-99EB-DA4A08A5606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graphicEl>
                                              <a:dgm id="{D66242E3-9E16-4DDB-87A0-B8B20C660E8E}"/>
                                            </p:graphicEl>
                                          </p:spTgt>
                                        </p:tgtEl>
                                        <p:attrNameLst>
                                          <p:attrName>style.visibility</p:attrName>
                                        </p:attrNameLst>
                                      </p:cBhvr>
                                      <p:to>
                                        <p:strVal val="visible"/>
                                      </p:to>
                                    </p:set>
                                    <p:animEffect transition="in" filter="wipe(up)">
                                      <p:cBhvr>
                                        <p:cTn id="44" dur="500"/>
                                        <p:tgtEl>
                                          <p:spTgt spid="4">
                                            <p:graphicEl>
                                              <a:dgm id="{D66242E3-9E16-4DDB-87A0-B8B20C660E8E}"/>
                                            </p:graphicEl>
                                          </p:spTgt>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4">
                                            <p:graphicEl>
                                              <a:dgm id="{DF33E6C7-1419-4752-A0CF-AA7EDB20C4B6}"/>
                                            </p:graphicEl>
                                          </p:spTgt>
                                        </p:tgtEl>
                                        <p:attrNameLst>
                                          <p:attrName>style.visibility</p:attrName>
                                        </p:attrNameLst>
                                      </p:cBhvr>
                                      <p:to>
                                        <p:strVal val="visible"/>
                                      </p:to>
                                    </p:set>
                                    <p:animEffect transition="in" filter="wipe(left)">
                                      <p:cBhvr>
                                        <p:cTn id="48" dur="500"/>
                                        <p:tgtEl>
                                          <p:spTgt spid="4">
                                            <p:graphicEl>
                                              <a:dgm id="{DF33E6C7-1419-4752-A0CF-AA7EDB20C4B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4">
                                            <p:graphicEl>
                                              <a:dgm id="{65DC3517-C472-4D40-84B3-B798E02D0F3C}"/>
                                            </p:graphicEl>
                                          </p:spTgt>
                                        </p:tgtEl>
                                        <p:attrNameLst>
                                          <p:attrName>style.visibility</p:attrName>
                                        </p:attrNameLst>
                                      </p:cBhvr>
                                      <p:to>
                                        <p:strVal val="visible"/>
                                      </p:to>
                                    </p:set>
                                    <p:animEffect transition="in" filter="wipe(up)">
                                      <p:cBhvr>
                                        <p:cTn id="53" dur="500"/>
                                        <p:tgtEl>
                                          <p:spTgt spid="4">
                                            <p:graphicEl>
                                              <a:dgm id="{65DC3517-C472-4D40-84B3-B798E02D0F3C}"/>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4">
                                            <p:graphicEl>
                                              <a:dgm id="{949AFCD1-82A4-4650-8159-31A667113FE2}"/>
                                            </p:graphicEl>
                                          </p:spTgt>
                                        </p:tgtEl>
                                        <p:attrNameLst>
                                          <p:attrName>style.visibility</p:attrName>
                                        </p:attrNameLst>
                                      </p:cBhvr>
                                      <p:to>
                                        <p:strVal val="visible"/>
                                      </p:to>
                                    </p:set>
                                    <p:animEffect transition="in" filter="wipe(left)">
                                      <p:cBhvr>
                                        <p:cTn id="57" dur="500"/>
                                        <p:tgtEl>
                                          <p:spTgt spid="4">
                                            <p:graphicEl>
                                              <a:dgm id="{949AFCD1-82A4-4650-8159-31A667113FE2}"/>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
                                            <p:graphicEl>
                                              <a:dgm id="{1BF56C18-820C-41BF-A80A-FBE4336871F7}"/>
                                            </p:graphicEl>
                                          </p:spTgt>
                                        </p:tgtEl>
                                        <p:attrNameLst>
                                          <p:attrName>style.visibility</p:attrName>
                                        </p:attrNameLst>
                                      </p:cBhvr>
                                      <p:to>
                                        <p:strVal val="visible"/>
                                      </p:to>
                                    </p:set>
                                    <p:animEffect transition="in" filter="wipe(up)">
                                      <p:cBhvr>
                                        <p:cTn id="62" dur="500"/>
                                        <p:tgtEl>
                                          <p:spTgt spid="4">
                                            <p:graphicEl>
                                              <a:dgm id="{1BF56C18-820C-41BF-A80A-FBE4336871F7}"/>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4">
                                            <p:graphicEl>
                                              <a:dgm id="{CC5379F3-08C9-438B-B798-EC7B143AEBD3}"/>
                                            </p:graphicEl>
                                          </p:spTgt>
                                        </p:tgtEl>
                                        <p:attrNameLst>
                                          <p:attrName>style.visibility</p:attrName>
                                        </p:attrNameLst>
                                      </p:cBhvr>
                                      <p:to>
                                        <p:strVal val="visible"/>
                                      </p:to>
                                    </p:set>
                                    <p:animEffect transition="in" filter="wipe(left)">
                                      <p:cBhvr>
                                        <p:cTn id="66" dur="500"/>
                                        <p:tgtEl>
                                          <p:spTgt spid="4">
                                            <p:graphicEl>
                                              <a:dgm id="{CC5379F3-08C9-438B-B798-EC7B143AEBD3}"/>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graphicEl>
                                              <a:dgm id="{979ABDE3-942E-4F2C-B0EF-9A8358C3EA64}"/>
                                            </p:graphicEl>
                                          </p:spTgt>
                                        </p:tgtEl>
                                        <p:attrNameLst>
                                          <p:attrName>style.visibility</p:attrName>
                                        </p:attrNameLst>
                                      </p:cBhvr>
                                      <p:to>
                                        <p:strVal val="visible"/>
                                      </p:to>
                                    </p:set>
                                    <p:animEffect transition="in" filter="wipe(left)">
                                      <p:cBhvr>
                                        <p:cTn id="71" dur="500"/>
                                        <p:tgtEl>
                                          <p:spTgt spid="4">
                                            <p:graphicEl>
                                              <a:dgm id="{979ABDE3-942E-4F2C-B0EF-9A8358C3EA6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4">
                                            <p:graphicEl>
                                              <a:dgm id="{244BD51D-DCF5-4CCB-876E-96C1ED14AA9B}"/>
                                            </p:graphicEl>
                                          </p:spTgt>
                                        </p:tgtEl>
                                        <p:attrNameLst>
                                          <p:attrName>style.visibility</p:attrName>
                                        </p:attrNameLst>
                                      </p:cBhvr>
                                      <p:to>
                                        <p:strVal val="visible"/>
                                      </p:to>
                                    </p:set>
                                    <p:animEffect transition="in" filter="wipe(up)">
                                      <p:cBhvr>
                                        <p:cTn id="76" dur="500"/>
                                        <p:tgtEl>
                                          <p:spTgt spid="4">
                                            <p:graphicEl>
                                              <a:dgm id="{244BD51D-DCF5-4CCB-876E-96C1ED14AA9B}"/>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
                                            <p:graphicEl>
                                              <a:dgm id="{4B3AE044-E475-4119-A712-E0893FD1F423}"/>
                                            </p:graphicEl>
                                          </p:spTgt>
                                        </p:tgtEl>
                                        <p:attrNameLst>
                                          <p:attrName>style.visibility</p:attrName>
                                        </p:attrNameLst>
                                      </p:cBhvr>
                                      <p:to>
                                        <p:strVal val="visible"/>
                                      </p:to>
                                    </p:set>
                                    <p:animEffect transition="in" filter="wipe(left)">
                                      <p:cBhvr>
                                        <p:cTn id="80" dur="500"/>
                                        <p:tgtEl>
                                          <p:spTgt spid="4">
                                            <p:graphicEl>
                                              <a:dgm id="{4B3AE044-E475-4119-A712-E0893FD1F423}"/>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4">
                                            <p:graphicEl>
                                              <a:dgm id="{313DB2F0-B40B-4B55-A133-1FED3F6F753D}"/>
                                            </p:graphicEl>
                                          </p:spTgt>
                                        </p:tgtEl>
                                        <p:attrNameLst>
                                          <p:attrName>style.visibility</p:attrName>
                                        </p:attrNameLst>
                                      </p:cBhvr>
                                      <p:to>
                                        <p:strVal val="visible"/>
                                      </p:to>
                                    </p:set>
                                    <p:animEffect transition="in" filter="wipe(up)">
                                      <p:cBhvr>
                                        <p:cTn id="85" dur="500"/>
                                        <p:tgtEl>
                                          <p:spTgt spid="4">
                                            <p:graphicEl>
                                              <a:dgm id="{313DB2F0-B40B-4B55-A133-1FED3F6F753D}"/>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F8260B45-757E-45A4-8918-508747CE1198}"/>
                                            </p:graphicEl>
                                          </p:spTgt>
                                        </p:tgtEl>
                                        <p:attrNameLst>
                                          <p:attrName>style.visibility</p:attrName>
                                        </p:attrNameLst>
                                      </p:cBhvr>
                                      <p:to>
                                        <p:strVal val="visible"/>
                                      </p:to>
                                    </p:set>
                                    <p:animEffect transition="in" filter="wipe(left)">
                                      <p:cBhvr>
                                        <p:cTn id="89" dur="500"/>
                                        <p:tgtEl>
                                          <p:spTgt spid="4">
                                            <p:graphicEl>
                                              <a:dgm id="{F8260B45-757E-45A4-8918-508747CE1198}"/>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4">
                                            <p:graphicEl>
                                              <a:dgm id="{95F50ADA-131A-4A80-BCA5-FE8D48AD7089}"/>
                                            </p:graphicEl>
                                          </p:spTgt>
                                        </p:tgtEl>
                                        <p:attrNameLst>
                                          <p:attrName>style.visibility</p:attrName>
                                        </p:attrNameLst>
                                      </p:cBhvr>
                                      <p:to>
                                        <p:strVal val="visible"/>
                                      </p:to>
                                    </p:set>
                                    <p:animEffect transition="in" filter="wipe(up)">
                                      <p:cBhvr>
                                        <p:cTn id="94" dur="500"/>
                                        <p:tgtEl>
                                          <p:spTgt spid="4">
                                            <p:graphicEl>
                                              <a:dgm id="{95F50ADA-131A-4A80-BCA5-FE8D48AD7089}"/>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4">
                                            <p:graphicEl>
                                              <a:dgm id="{0105F318-61D4-4434-9A66-AE6842AE9CC2}"/>
                                            </p:graphicEl>
                                          </p:spTgt>
                                        </p:tgtEl>
                                        <p:attrNameLst>
                                          <p:attrName>style.visibility</p:attrName>
                                        </p:attrNameLst>
                                      </p:cBhvr>
                                      <p:to>
                                        <p:strVal val="visible"/>
                                      </p:to>
                                    </p:set>
                                    <p:animEffect transition="in" filter="wipe(left)">
                                      <p:cBhvr>
                                        <p:cTn id="98" dur="500"/>
                                        <p:tgtEl>
                                          <p:spTgt spid="4">
                                            <p:graphicEl>
                                              <a:dgm id="{0105F318-61D4-4434-9A66-AE6842AE9CC2}"/>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4">
                                            <p:graphicEl>
                                              <a:dgm id="{43DDD5AA-B093-4CCE-99E8-CD9D13E154B1}"/>
                                            </p:graphicEl>
                                          </p:spTgt>
                                        </p:tgtEl>
                                        <p:attrNameLst>
                                          <p:attrName>style.visibility</p:attrName>
                                        </p:attrNameLst>
                                      </p:cBhvr>
                                      <p:to>
                                        <p:strVal val="visible"/>
                                      </p:to>
                                    </p:set>
                                    <p:animEffect transition="in" filter="wipe(left)">
                                      <p:cBhvr>
                                        <p:cTn id="103" dur="500"/>
                                        <p:tgtEl>
                                          <p:spTgt spid="4">
                                            <p:graphicEl>
                                              <a:dgm id="{43DDD5AA-B093-4CCE-99E8-CD9D13E154B1}"/>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4">
                                            <p:graphicEl>
                                              <a:dgm id="{64A6A455-AE8D-45FE-9EC4-50DB54530927}"/>
                                            </p:graphicEl>
                                          </p:spTgt>
                                        </p:tgtEl>
                                        <p:attrNameLst>
                                          <p:attrName>style.visibility</p:attrName>
                                        </p:attrNameLst>
                                      </p:cBhvr>
                                      <p:to>
                                        <p:strVal val="visible"/>
                                      </p:to>
                                    </p:set>
                                    <p:animEffect transition="in" filter="wipe(up)">
                                      <p:cBhvr>
                                        <p:cTn id="108" dur="500"/>
                                        <p:tgtEl>
                                          <p:spTgt spid="4">
                                            <p:graphicEl>
                                              <a:dgm id="{64A6A455-AE8D-45FE-9EC4-50DB54530927}"/>
                                            </p:graphicEl>
                                          </p:spTgt>
                                        </p:tgtEl>
                                      </p:cBhvr>
                                    </p:animEffect>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4">
                                            <p:graphicEl>
                                              <a:dgm id="{C8B92775-0153-4903-9D85-CA308346BBC4}"/>
                                            </p:graphicEl>
                                          </p:spTgt>
                                        </p:tgtEl>
                                        <p:attrNameLst>
                                          <p:attrName>style.visibility</p:attrName>
                                        </p:attrNameLst>
                                      </p:cBhvr>
                                      <p:to>
                                        <p:strVal val="visible"/>
                                      </p:to>
                                    </p:set>
                                    <p:animEffect transition="in" filter="wipe(left)">
                                      <p:cBhvr>
                                        <p:cTn id="112" dur="500"/>
                                        <p:tgtEl>
                                          <p:spTgt spid="4">
                                            <p:graphicEl>
                                              <a:dgm id="{C8B92775-0153-4903-9D85-CA308346BBC4}"/>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4">
                                            <p:graphicEl>
                                              <a:dgm id="{EC0D4B2F-816A-4746-925A-AA42C330F9DD}"/>
                                            </p:graphicEl>
                                          </p:spTgt>
                                        </p:tgtEl>
                                        <p:attrNameLst>
                                          <p:attrName>style.visibility</p:attrName>
                                        </p:attrNameLst>
                                      </p:cBhvr>
                                      <p:to>
                                        <p:strVal val="visible"/>
                                      </p:to>
                                    </p:set>
                                    <p:animEffect transition="in" filter="wipe(up)">
                                      <p:cBhvr>
                                        <p:cTn id="117" dur="500"/>
                                        <p:tgtEl>
                                          <p:spTgt spid="4">
                                            <p:graphicEl>
                                              <a:dgm id="{EC0D4B2F-816A-4746-925A-AA42C330F9DD}"/>
                                            </p:graphicEl>
                                          </p:spTgt>
                                        </p:tgtEl>
                                      </p:cBhvr>
                                    </p:animEffect>
                                  </p:childTnLst>
                                </p:cTn>
                              </p:par>
                            </p:childTnLst>
                          </p:cTn>
                        </p:par>
                        <p:par>
                          <p:cTn id="118" fill="hold">
                            <p:stCondLst>
                              <p:cond delay="500"/>
                            </p:stCondLst>
                            <p:childTnLst>
                              <p:par>
                                <p:cTn id="119" presetID="22" presetClass="entr" presetSubtype="8" fill="hold" grpId="0" nodeType="afterEffect">
                                  <p:stCondLst>
                                    <p:cond delay="0"/>
                                  </p:stCondLst>
                                  <p:childTnLst>
                                    <p:set>
                                      <p:cBhvr>
                                        <p:cTn id="120" dur="1" fill="hold">
                                          <p:stCondLst>
                                            <p:cond delay="0"/>
                                          </p:stCondLst>
                                        </p:cTn>
                                        <p:tgtEl>
                                          <p:spTgt spid="4">
                                            <p:graphicEl>
                                              <a:dgm id="{4C0DBD8D-7375-4CEF-87DD-D3B84732014D}"/>
                                            </p:graphicEl>
                                          </p:spTgt>
                                        </p:tgtEl>
                                        <p:attrNameLst>
                                          <p:attrName>style.visibility</p:attrName>
                                        </p:attrNameLst>
                                      </p:cBhvr>
                                      <p:to>
                                        <p:strVal val="visible"/>
                                      </p:to>
                                    </p:set>
                                    <p:animEffect transition="in" filter="wipe(left)">
                                      <p:cBhvr>
                                        <p:cTn id="121" dur="500"/>
                                        <p:tgtEl>
                                          <p:spTgt spid="4">
                                            <p:graphicEl>
                                              <a:dgm id="{4C0DBD8D-7375-4CEF-87DD-D3B84732014D}"/>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4">
                                            <p:graphicEl>
                                              <a:dgm id="{2AF9B794-322C-469A-A35D-BFF55B8E0936}"/>
                                            </p:graphicEl>
                                          </p:spTgt>
                                        </p:tgtEl>
                                        <p:attrNameLst>
                                          <p:attrName>style.visibility</p:attrName>
                                        </p:attrNameLst>
                                      </p:cBhvr>
                                      <p:to>
                                        <p:strVal val="visible"/>
                                      </p:to>
                                    </p:set>
                                    <p:animEffect transition="in" filter="wipe(up)">
                                      <p:cBhvr>
                                        <p:cTn id="126" dur="500"/>
                                        <p:tgtEl>
                                          <p:spTgt spid="4">
                                            <p:graphicEl>
                                              <a:dgm id="{2AF9B794-322C-469A-A35D-BFF55B8E0936}"/>
                                            </p:graphicEl>
                                          </p:spTgt>
                                        </p:tgtEl>
                                      </p:cBhvr>
                                    </p:animEffect>
                                  </p:childTnLst>
                                </p:cTn>
                              </p:par>
                            </p:childTnLst>
                          </p:cTn>
                        </p:par>
                        <p:par>
                          <p:cTn id="127" fill="hold">
                            <p:stCondLst>
                              <p:cond delay="500"/>
                            </p:stCondLst>
                            <p:childTnLst>
                              <p:par>
                                <p:cTn id="128" presetID="22" presetClass="entr" presetSubtype="8" fill="hold" grpId="0" nodeType="afterEffect">
                                  <p:stCondLst>
                                    <p:cond delay="0"/>
                                  </p:stCondLst>
                                  <p:childTnLst>
                                    <p:set>
                                      <p:cBhvr>
                                        <p:cTn id="129" dur="1" fill="hold">
                                          <p:stCondLst>
                                            <p:cond delay="0"/>
                                          </p:stCondLst>
                                        </p:cTn>
                                        <p:tgtEl>
                                          <p:spTgt spid="4">
                                            <p:graphicEl>
                                              <a:dgm id="{DD05A829-78D5-41C8-B062-C521B02C3D9E}"/>
                                            </p:graphicEl>
                                          </p:spTgt>
                                        </p:tgtEl>
                                        <p:attrNameLst>
                                          <p:attrName>style.visibility</p:attrName>
                                        </p:attrNameLst>
                                      </p:cBhvr>
                                      <p:to>
                                        <p:strVal val="visible"/>
                                      </p:to>
                                    </p:set>
                                    <p:animEffect transition="in" filter="wipe(left)">
                                      <p:cBhvr>
                                        <p:cTn id="130" dur="500"/>
                                        <p:tgtEl>
                                          <p:spTgt spid="4">
                                            <p:graphicEl>
                                              <a:dgm id="{DD05A829-78D5-41C8-B062-C521B02C3D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B6C9-4189-42AD-A705-873372ACD8EF}"/>
              </a:ext>
            </a:extLst>
          </p:cNvPr>
          <p:cNvSpPr>
            <a:spLocks noGrp="1"/>
          </p:cNvSpPr>
          <p:nvPr>
            <p:ph type="title"/>
          </p:nvPr>
        </p:nvSpPr>
        <p:spPr/>
        <p:txBody>
          <a:bodyPr>
            <a:normAutofit fontScale="90000"/>
          </a:bodyPr>
          <a:lstStyle/>
          <a:p>
            <a:r>
              <a:rPr lang="en-GB" dirty="0"/>
              <a:t>Synchronising to Broadcast Signals</a:t>
            </a:r>
          </a:p>
        </p:txBody>
      </p:sp>
      <p:graphicFrame>
        <p:nvGraphicFramePr>
          <p:cNvPr id="4" name="Content Placeholder 3">
            <a:extLst>
              <a:ext uri="{FF2B5EF4-FFF2-40B4-BE49-F238E27FC236}">
                <a16:creationId xmlns:a16="http://schemas.microsoft.com/office/drawing/2014/main" id="{7F2582DB-E1B1-4A83-A327-88EFE4A444A3}"/>
              </a:ext>
            </a:extLst>
          </p:cNvPr>
          <p:cNvGraphicFramePr>
            <a:graphicFrameLocks noGrp="1"/>
          </p:cNvGraphicFramePr>
          <p:nvPr>
            <p:ph sz="quarter" idx="13"/>
            <p:extLst/>
          </p:nvPr>
        </p:nvGraphicFramePr>
        <p:xfrm>
          <a:off x="269875" y="1069975"/>
          <a:ext cx="8728075"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35904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afterEffect">
                                  <p:stCondLst>
                                    <p:cond delay="0"/>
                                  </p:stCondLst>
                                  <p:childTnLst>
                                    <p:animClr clrSpc="rgb" dir="cw">
                                      <p:cBhvr>
                                        <p:cTn id="6" dur="500" fill="hold"/>
                                        <p:tgtEl>
                                          <p:spTgt spid="4">
                                            <p:graphicEl>
                                              <a:dgm id="{EF77A984-E038-4E52-AE43-591A7289C2AB}"/>
                                            </p:graphicEl>
                                          </p:spTgt>
                                        </p:tgtEl>
                                        <p:attrNameLst>
                                          <p:attrName>fillcolor</p:attrName>
                                        </p:attrNameLst>
                                      </p:cBhvr>
                                      <p:to>
                                        <a:srgbClr val="BCBDBC"/>
                                      </p:to>
                                    </p:animClr>
                                    <p:set>
                                      <p:cBhvr>
                                        <p:cTn id="7" dur="500" fill="hold"/>
                                        <p:tgtEl>
                                          <p:spTgt spid="4">
                                            <p:graphicEl>
                                              <a:dgm id="{EF77A984-E038-4E52-AE43-591A7289C2AB}"/>
                                            </p:graphicEl>
                                          </p:spTgt>
                                        </p:tgtEl>
                                        <p:attrNameLst>
                                          <p:attrName>fill.type</p:attrName>
                                        </p:attrNameLst>
                                      </p:cBhvr>
                                      <p:to>
                                        <p:strVal val="solid"/>
                                      </p:to>
                                    </p:set>
                                    <p:set>
                                      <p:cBhvr>
                                        <p:cTn id="8" dur="500" fill="hold"/>
                                        <p:tgtEl>
                                          <p:spTgt spid="4">
                                            <p:graphicEl>
                                              <a:dgm id="{EF77A984-E038-4E52-AE43-591A7289C2AB}"/>
                                            </p:graphicEl>
                                          </p:spTgt>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500" fill="hold"/>
                                        <p:tgtEl>
                                          <p:spTgt spid="4">
                                            <p:graphicEl>
                                              <a:dgm id="{3B9DD323-C3D8-471F-82B5-4CFEF6E7FA12}"/>
                                            </p:graphicEl>
                                          </p:spTgt>
                                        </p:tgtEl>
                                        <p:attrNameLst>
                                          <p:attrName>fillcolor</p:attrName>
                                        </p:attrNameLst>
                                      </p:cBhvr>
                                      <p:to>
                                        <a:srgbClr val="BCBDBC"/>
                                      </p:to>
                                    </p:animClr>
                                    <p:set>
                                      <p:cBhvr>
                                        <p:cTn id="11" dur="500" fill="hold"/>
                                        <p:tgtEl>
                                          <p:spTgt spid="4">
                                            <p:graphicEl>
                                              <a:dgm id="{3B9DD323-C3D8-471F-82B5-4CFEF6E7FA12}"/>
                                            </p:graphicEl>
                                          </p:spTgt>
                                        </p:tgtEl>
                                        <p:attrNameLst>
                                          <p:attrName>fill.type</p:attrName>
                                        </p:attrNameLst>
                                      </p:cBhvr>
                                      <p:to>
                                        <p:strVal val="solid"/>
                                      </p:to>
                                    </p:set>
                                    <p:set>
                                      <p:cBhvr>
                                        <p:cTn id="12" dur="500" fill="hold"/>
                                        <p:tgtEl>
                                          <p:spTgt spid="4">
                                            <p:graphicEl>
                                              <a:dgm id="{3B9DD323-C3D8-471F-82B5-4CFEF6E7FA12}"/>
                                            </p:graphicEl>
                                          </p:spTgt>
                                        </p:tgtEl>
                                        <p:attrNameLst>
                                          <p:attrName>fill.on</p:attrName>
                                        </p:attrNameLst>
                                      </p:cBhvr>
                                      <p:to>
                                        <p:strVal val="true"/>
                                      </p:to>
                                    </p:set>
                                  </p:childTnLst>
                                </p:cTn>
                              </p:par>
                              <p:par>
                                <p:cTn id="13" presetID="1" presetClass="emph" presetSubtype="2" fill="hold" grpId="0" nodeType="withEffect">
                                  <p:stCondLst>
                                    <p:cond delay="0"/>
                                  </p:stCondLst>
                                  <p:childTnLst>
                                    <p:animClr clrSpc="rgb" dir="cw">
                                      <p:cBhvr>
                                        <p:cTn id="14" dur="500" fill="hold"/>
                                        <p:tgtEl>
                                          <p:spTgt spid="4">
                                            <p:graphicEl>
                                              <a:dgm id="{047B988E-5676-4BBE-B63A-3CBB1D4789D6}"/>
                                            </p:graphicEl>
                                          </p:spTgt>
                                        </p:tgtEl>
                                        <p:attrNameLst>
                                          <p:attrName>fillcolor</p:attrName>
                                        </p:attrNameLst>
                                      </p:cBhvr>
                                      <p:to>
                                        <a:srgbClr val="BCBDBC"/>
                                      </p:to>
                                    </p:animClr>
                                    <p:set>
                                      <p:cBhvr>
                                        <p:cTn id="15" dur="500" fill="hold"/>
                                        <p:tgtEl>
                                          <p:spTgt spid="4">
                                            <p:graphicEl>
                                              <a:dgm id="{047B988E-5676-4BBE-B63A-3CBB1D4789D6}"/>
                                            </p:graphicEl>
                                          </p:spTgt>
                                        </p:tgtEl>
                                        <p:attrNameLst>
                                          <p:attrName>fill.type</p:attrName>
                                        </p:attrNameLst>
                                      </p:cBhvr>
                                      <p:to>
                                        <p:strVal val="solid"/>
                                      </p:to>
                                    </p:set>
                                    <p:set>
                                      <p:cBhvr>
                                        <p:cTn id="16" dur="500" fill="hold"/>
                                        <p:tgtEl>
                                          <p:spTgt spid="4">
                                            <p:graphicEl>
                                              <a:dgm id="{047B988E-5676-4BBE-B63A-3CBB1D4789D6}"/>
                                            </p:graphicEl>
                                          </p:spTgt>
                                        </p:tgtEl>
                                        <p:attrNameLst>
                                          <p:attrName>fill.on</p:attrName>
                                        </p:attrNameLst>
                                      </p:cBhvr>
                                      <p:to>
                                        <p:strVal val="true"/>
                                      </p:to>
                                    </p:set>
                                  </p:childTnLst>
                                </p:cTn>
                              </p:par>
                              <p:par>
                                <p:cTn id="17" presetID="1" presetClass="emph" presetSubtype="2" fill="hold" grpId="0" nodeType="withEffect">
                                  <p:stCondLst>
                                    <p:cond delay="0"/>
                                  </p:stCondLst>
                                  <p:childTnLst>
                                    <p:animClr clrSpc="rgb" dir="cw">
                                      <p:cBhvr>
                                        <p:cTn id="18" dur="500" fill="hold"/>
                                        <p:tgtEl>
                                          <p:spTgt spid="4">
                                            <p:graphicEl>
                                              <a:dgm id="{281B5609-5C37-4B78-90AD-653FC6432DDF}"/>
                                            </p:graphicEl>
                                          </p:spTgt>
                                        </p:tgtEl>
                                        <p:attrNameLst>
                                          <p:attrName>fillcolor</p:attrName>
                                        </p:attrNameLst>
                                      </p:cBhvr>
                                      <p:to>
                                        <a:srgbClr val="BCBDBC"/>
                                      </p:to>
                                    </p:animClr>
                                    <p:set>
                                      <p:cBhvr>
                                        <p:cTn id="19" dur="500" fill="hold"/>
                                        <p:tgtEl>
                                          <p:spTgt spid="4">
                                            <p:graphicEl>
                                              <a:dgm id="{281B5609-5C37-4B78-90AD-653FC6432DDF}"/>
                                            </p:graphicEl>
                                          </p:spTgt>
                                        </p:tgtEl>
                                        <p:attrNameLst>
                                          <p:attrName>fill.type</p:attrName>
                                        </p:attrNameLst>
                                      </p:cBhvr>
                                      <p:to>
                                        <p:strVal val="solid"/>
                                      </p:to>
                                    </p:set>
                                    <p:set>
                                      <p:cBhvr>
                                        <p:cTn id="20" dur="500" fill="hold"/>
                                        <p:tgtEl>
                                          <p:spTgt spid="4">
                                            <p:graphicEl>
                                              <a:dgm id="{281B5609-5C37-4B78-90AD-653FC6432DDF}"/>
                                            </p:graphicEl>
                                          </p:spTgt>
                                        </p:tgtEl>
                                        <p:attrNameLst>
                                          <p:attrName>fill.on</p:attrName>
                                        </p:attrNameLst>
                                      </p:cBhvr>
                                      <p:to>
                                        <p:strVal val="true"/>
                                      </p:to>
                                    </p:set>
                                  </p:childTnLst>
                                </p:cTn>
                              </p:par>
                              <p:par>
                                <p:cTn id="21" presetID="1" presetClass="emph" presetSubtype="2" fill="hold" grpId="0" nodeType="withEffect">
                                  <p:stCondLst>
                                    <p:cond delay="0"/>
                                  </p:stCondLst>
                                  <p:childTnLst>
                                    <p:animClr clrSpc="rgb" dir="cw">
                                      <p:cBhvr>
                                        <p:cTn id="22" dur="500" fill="hold"/>
                                        <p:tgtEl>
                                          <p:spTgt spid="4">
                                            <p:graphicEl>
                                              <a:dgm id="{41ADDA70-A3B7-470D-BF9A-69A6629AA61F}"/>
                                            </p:graphicEl>
                                          </p:spTgt>
                                        </p:tgtEl>
                                        <p:attrNameLst>
                                          <p:attrName>fillcolor</p:attrName>
                                        </p:attrNameLst>
                                      </p:cBhvr>
                                      <p:to>
                                        <a:srgbClr val="BCBDBC"/>
                                      </p:to>
                                    </p:animClr>
                                    <p:set>
                                      <p:cBhvr>
                                        <p:cTn id="23" dur="500" fill="hold"/>
                                        <p:tgtEl>
                                          <p:spTgt spid="4">
                                            <p:graphicEl>
                                              <a:dgm id="{41ADDA70-A3B7-470D-BF9A-69A6629AA61F}"/>
                                            </p:graphicEl>
                                          </p:spTgt>
                                        </p:tgtEl>
                                        <p:attrNameLst>
                                          <p:attrName>fill.type</p:attrName>
                                        </p:attrNameLst>
                                      </p:cBhvr>
                                      <p:to>
                                        <p:strVal val="solid"/>
                                      </p:to>
                                    </p:set>
                                    <p:set>
                                      <p:cBhvr>
                                        <p:cTn id="24" dur="500" fill="hold"/>
                                        <p:tgtEl>
                                          <p:spTgt spid="4">
                                            <p:graphicEl>
                                              <a:dgm id="{41ADDA70-A3B7-470D-BF9A-69A6629AA61F}"/>
                                            </p:graphicEl>
                                          </p:spTgt>
                                        </p:tgtEl>
                                        <p:attrNameLst>
                                          <p:attrName>fill.on</p:attrName>
                                        </p:attrNameLst>
                                      </p:cBhvr>
                                      <p:to>
                                        <p:strVal val="true"/>
                                      </p:to>
                                    </p:set>
                                  </p:childTnLst>
                                </p:cTn>
                              </p:par>
                              <p:par>
                                <p:cTn id="25" presetID="1" presetClass="emph" presetSubtype="2" fill="hold" grpId="0" nodeType="withEffect">
                                  <p:stCondLst>
                                    <p:cond delay="0"/>
                                  </p:stCondLst>
                                  <p:childTnLst>
                                    <p:animClr clrSpc="rgb" dir="cw">
                                      <p:cBhvr>
                                        <p:cTn id="26" dur="500" fill="hold"/>
                                        <p:tgtEl>
                                          <p:spTgt spid="4">
                                            <p:graphicEl>
                                              <a:dgm id="{6EC2C206-3875-4E4A-AD77-BCCE328B6AD2}"/>
                                            </p:graphicEl>
                                          </p:spTgt>
                                        </p:tgtEl>
                                        <p:attrNameLst>
                                          <p:attrName>fillcolor</p:attrName>
                                        </p:attrNameLst>
                                      </p:cBhvr>
                                      <p:to>
                                        <a:srgbClr val="BCBDBC"/>
                                      </p:to>
                                    </p:animClr>
                                    <p:set>
                                      <p:cBhvr>
                                        <p:cTn id="27" dur="500" fill="hold"/>
                                        <p:tgtEl>
                                          <p:spTgt spid="4">
                                            <p:graphicEl>
                                              <a:dgm id="{6EC2C206-3875-4E4A-AD77-BCCE328B6AD2}"/>
                                            </p:graphicEl>
                                          </p:spTgt>
                                        </p:tgtEl>
                                        <p:attrNameLst>
                                          <p:attrName>fill.type</p:attrName>
                                        </p:attrNameLst>
                                      </p:cBhvr>
                                      <p:to>
                                        <p:strVal val="solid"/>
                                      </p:to>
                                    </p:set>
                                    <p:set>
                                      <p:cBhvr>
                                        <p:cTn id="28" dur="500" fill="hold"/>
                                        <p:tgtEl>
                                          <p:spTgt spid="4">
                                            <p:graphicEl>
                                              <a:dgm id="{6EC2C206-3875-4E4A-AD77-BCCE328B6AD2}"/>
                                            </p:graphicEl>
                                          </p:spTgt>
                                        </p:tgtEl>
                                        <p:attrNameLst>
                                          <p:attrName>fill.on</p:attrName>
                                        </p:attrNameLst>
                                      </p:cBhvr>
                                      <p:to>
                                        <p:strVal val="true"/>
                                      </p:to>
                                    </p:set>
                                  </p:childTnLst>
                                </p:cTn>
                              </p:par>
                              <p:par>
                                <p:cTn id="29" presetID="1" presetClass="emph" presetSubtype="2" fill="hold" grpId="0" nodeType="withEffect">
                                  <p:stCondLst>
                                    <p:cond delay="0"/>
                                  </p:stCondLst>
                                  <p:childTnLst>
                                    <p:animClr clrSpc="rgb" dir="cw">
                                      <p:cBhvr>
                                        <p:cTn id="30" dur="500" fill="hold"/>
                                        <p:tgtEl>
                                          <p:spTgt spid="4">
                                            <p:graphicEl>
                                              <a:dgm id="{7AD4BCBE-40E1-4AC3-AAE7-96F4DB524C4C}"/>
                                            </p:graphicEl>
                                          </p:spTgt>
                                        </p:tgtEl>
                                        <p:attrNameLst>
                                          <p:attrName>fillcolor</p:attrName>
                                        </p:attrNameLst>
                                      </p:cBhvr>
                                      <p:to>
                                        <a:srgbClr val="BCBDBC"/>
                                      </p:to>
                                    </p:animClr>
                                    <p:set>
                                      <p:cBhvr>
                                        <p:cTn id="31" dur="500" fill="hold"/>
                                        <p:tgtEl>
                                          <p:spTgt spid="4">
                                            <p:graphicEl>
                                              <a:dgm id="{7AD4BCBE-40E1-4AC3-AAE7-96F4DB524C4C}"/>
                                            </p:graphicEl>
                                          </p:spTgt>
                                        </p:tgtEl>
                                        <p:attrNameLst>
                                          <p:attrName>fill.type</p:attrName>
                                        </p:attrNameLst>
                                      </p:cBhvr>
                                      <p:to>
                                        <p:strVal val="solid"/>
                                      </p:to>
                                    </p:set>
                                    <p:set>
                                      <p:cBhvr>
                                        <p:cTn id="32" dur="500" fill="hold"/>
                                        <p:tgtEl>
                                          <p:spTgt spid="4">
                                            <p:graphicEl>
                                              <a:dgm id="{7AD4BCBE-40E1-4AC3-AAE7-96F4DB524C4C}"/>
                                            </p:graphicEl>
                                          </p:spTgt>
                                        </p:tgtEl>
                                        <p:attrNameLst>
                                          <p:attrName>fill.on</p:attrName>
                                        </p:attrNameLst>
                                      </p:cBhvr>
                                      <p:to>
                                        <p:strVal val="true"/>
                                      </p:to>
                                    </p:set>
                                  </p:childTnLst>
                                </p:cTn>
                              </p:par>
                              <p:par>
                                <p:cTn id="33" presetID="1" presetClass="emph" presetSubtype="2" fill="hold" grpId="0" nodeType="withEffect">
                                  <p:stCondLst>
                                    <p:cond delay="0"/>
                                  </p:stCondLst>
                                  <p:childTnLst>
                                    <p:animClr clrSpc="rgb" dir="cw">
                                      <p:cBhvr>
                                        <p:cTn id="34" dur="500" fill="hold"/>
                                        <p:tgtEl>
                                          <p:spTgt spid="4">
                                            <p:graphicEl>
                                              <a:dgm id="{51D5634D-3EFF-4232-83CE-F6338B7E8926}"/>
                                            </p:graphicEl>
                                          </p:spTgt>
                                        </p:tgtEl>
                                        <p:attrNameLst>
                                          <p:attrName>fillcolor</p:attrName>
                                        </p:attrNameLst>
                                      </p:cBhvr>
                                      <p:to>
                                        <a:srgbClr val="BCBDBC"/>
                                      </p:to>
                                    </p:animClr>
                                    <p:set>
                                      <p:cBhvr>
                                        <p:cTn id="35" dur="500" fill="hold"/>
                                        <p:tgtEl>
                                          <p:spTgt spid="4">
                                            <p:graphicEl>
                                              <a:dgm id="{51D5634D-3EFF-4232-83CE-F6338B7E8926}"/>
                                            </p:graphicEl>
                                          </p:spTgt>
                                        </p:tgtEl>
                                        <p:attrNameLst>
                                          <p:attrName>fill.type</p:attrName>
                                        </p:attrNameLst>
                                      </p:cBhvr>
                                      <p:to>
                                        <p:strVal val="solid"/>
                                      </p:to>
                                    </p:set>
                                    <p:set>
                                      <p:cBhvr>
                                        <p:cTn id="36" dur="500" fill="hold"/>
                                        <p:tgtEl>
                                          <p:spTgt spid="4">
                                            <p:graphicEl>
                                              <a:dgm id="{51D5634D-3EFF-4232-83CE-F6338B7E8926}"/>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EA291F-9EED-4648-A4BB-159FE4FD6FCC}"/>
              </a:ext>
            </a:extLst>
          </p:cNvPr>
          <p:cNvSpPr>
            <a:spLocks noGrp="1"/>
          </p:cNvSpPr>
          <p:nvPr>
            <p:ph type="title"/>
          </p:nvPr>
        </p:nvSpPr>
        <p:spPr/>
        <p:txBody>
          <a:bodyPr>
            <a:normAutofit fontScale="90000"/>
          </a:bodyPr>
          <a:lstStyle/>
          <a:p>
            <a:r>
              <a:rPr lang="en-GB" dirty="0"/>
              <a:t>Have we got a solution…?</a:t>
            </a:r>
          </a:p>
        </p:txBody>
      </p:sp>
      <p:graphicFrame>
        <p:nvGraphicFramePr>
          <p:cNvPr id="7" name="Content Placeholder 6">
            <a:extLst>
              <a:ext uri="{FF2B5EF4-FFF2-40B4-BE49-F238E27FC236}">
                <a16:creationId xmlns:a16="http://schemas.microsoft.com/office/drawing/2014/main" id="{2E866D83-1614-4E84-B3B9-1D5481C17E54}"/>
              </a:ext>
            </a:extLst>
          </p:cNvPr>
          <p:cNvGraphicFramePr>
            <a:graphicFrameLocks noGrp="1"/>
          </p:cNvGraphicFramePr>
          <p:nvPr>
            <p:ph sz="quarter" idx="13"/>
            <p:extLst>
              <p:ext uri="{D42A27DB-BD31-4B8C-83A1-F6EECF244321}">
                <p14:modId xmlns:p14="http://schemas.microsoft.com/office/powerpoint/2010/main" val="3610356567"/>
              </p:ext>
            </p:extLst>
          </p:nvPr>
        </p:nvGraphicFramePr>
        <p:xfrm>
          <a:off x="269875" y="1069975"/>
          <a:ext cx="8667391"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Rounded Corners 7">
            <a:extLst>
              <a:ext uri="{FF2B5EF4-FFF2-40B4-BE49-F238E27FC236}">
                <a16:creationId xmlns:a16="http://schemas.microsoft.com/office/drawing/2014/main" id="{94A078A2-607A-496D-BFCD-15F1FFF98F76}"/>
              </a:ext>
            </a:extLst>
          </p:cNvPr>
          <p:cNvSpPr/>
          <p:nvPr/>
        </p:nvSpPr>
        <p:spPr>
          <a:xfrm>
            <a:off x="1070029" y="2571751"/>
            <a:ext cx="7127766" cy="783700"/>
          </a:xfrm>
          <a:prstGeom prst="roundRect">
            <a:avLst>
              <a:gd name="adj" fmla="val 855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400" dirty="0">
                <a:solidFill>
                  <a:schemeClr val="bg1"/>
                </a:solidFill>
              </a:rPr>
              <a:t>If we do a lot more work…!</a:t>
            </a:r>
          </a:p>
        </p:txBody>
      </p:sp>
    </p:spTree>
    <p:extLst>
      <p:ext uri="{BB962C8B-B14F-4D97-AF65-F5344CB8AC3E}">
        <p14:creationId xmlns:p14="http://schemas.microsoft.com/office/powerpoint/2010/main" val="394803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dgm id="{CDFF7DE0-6170-47E0-9279-F26A940FB567}"/>
                                            </p:graphicEl>
                                          </p:spTgt>
                                        </p:tgtEl>
                                        <p:attrNameLst>
                                          <p:attrName>style.visibility</p:attrName>
                                        </p:attrNameLst>
                                      </p:cBhvr>
                                      <p:to>
                                        <p:strVal val="visible"/>
                                      </p:to>
                                    </p:set>
                                    <p:animEffect transition="in" filter="fade">
                                      <p:cBhvr>
                                        <p:cTn id="7" dur="500"/>
                                        <p:tgtEl>
                                          <p:spTgt spid="7">
                                            <p:graphicEl>
                                              <a:dgm id="{CDFF7DE0-6170-47E0-9279-F26A940FB56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31B97445-7A79-44B1-A4CD-E175727D451E}"/>
                                            </p:graphicEl>
                                          </p:spTgt>
                                        </p:tgtEl>
                                        <p:attrNameLst>
                                          <p:attrName>style.visibility</p:attrName>
                                        </p:attrNameLst>
                                      </p:cBhvr>
                                      <p:to>
                                        <p:strVal val="visible"/>
                                      </p:to>
                                    </p:set>
                                    <p:animEffect transition="in" filter="fade">
                                      <p:cBhvr>
                                        <p:cTn id="12" dur="500"/>
                                        <p:tgtEl>
                                          <p:spTgt spid="7">
                                            <p:graphicEl>
                                              <a:dgm id="{31B97445-7A79-44B1-A4CD-E175727D451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A6355E55-A0AB-4A82-964D-65509DBCD626}"/>
                                            </p:graphicEl>
                                          </p:spTgt>
                                        </p:tgtEl>
                                        <p:attrNameLst>
                                          <p:attrName>style.visibility</p:attrName>
                                        </p:attrNameLst>
                                      </p:cBhvr>
                                      <p:to>
                                        <p:strVal val="visible"/>
                                      </p:to>
                                    </p:set>
                                    <p:animEffect transition="in" filter="fade">
                                      <p:cBhvr>
                                        <p:cTn id="17" dur="500"/>
                                        <p:tgtEl>
                                          <p:spTgt spid="7">
                                            <p:graphicEl>
                                              <a:dgm id="{A6355E55-A0AB-4A82-964D-65509DBCD62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3F562C02-3FC9-426F-90A6-F90E8E7813C6}"/>
                                            </p:graphicEl>
                                          </p:spTgt>
                                        </p:tgtEl>
                                        <p:attrNameLst>
                                          <p:attrName>style.visibility</p:attrName>
                                        </p:attrNameLst>
                                      </p:cBhvr>
                                      <p:to>
                                        <p:strVal val="visible"/>
                                      </p:to>
                                    </p:set>
                                    <p:animEffect transition="in" filter="fade">
                                      <p:cBhvr>
                                        <p:cTn id="22" dur="500"/>
                                        <p:tgtEl>
                                          <p:spTgt spid="7">
                                            <p:graphicEl>
                                              <a:dgm id="{3F562C02-3FC9-426F-90A6-F90E8E7813C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FC357F0C-7929-49B0-8F1F-4303CD61119E}"/>
                                            </p:graphicEl>
                                          </p:spTgt>
                                        </p:tgtEl>
                                        <p:attrNameLst>
                                          <p:attrName>style.visibility</p:attrName>
                                        </p:attrNameLst>
                                      </p:cBhvr>
                                      <p:to>
                                        <p:strVal val="visible"/>
                                      </p:to>
                                    </p:set>
                                    <p:animEffect transition="in" filter="fade">
                                      <p:cBhvr>
                                        <p:cTn id="27" dur="500"/>
                                        <p:tgtEl>
                                          <p:spTgt spid="7">
                                            <p:graphicEl>
                                              <a:dgm id="{FC357F0C-7929-49B0-8F1F-4303CD61119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199442D6-CB5E-4CE7-B153-18DE87D9DE07}"/>
                                            </p:graphicEl>
                                          </p:spTgt>
                                        </p:tgtEl>
                                        <p:attrNameLst>
                                          <p:attrName>style.visibility</p:attrName>
                                        </p:attrNameLst>
                                      </p:cBhvr>
                                      <p:to>
                                        <p:strVal val="visible"/>
                                      </p:to>
                                    </p:set>
                                    <p:animEffect transition="in" filter="fade">
                                      <p:cBhvr>
                                        <p:cTn id="32" dur="500"/>
                                        <p:tgtEl>
                                          <p:spTgt spid="7">
                                            <p:graphicEl>
                                              <a:dgm id="{199442D6-CB5E-4CE7-B153-18DE87D9DE0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p:txBody>
          <a:bodyPr/>
          <a:lstStyle/>
          <a:p>
            <a:r>
              <a:rPr lang="en-GB" cap="none" dirty="0"/>
              <a:t>November 2018</a:t>
            </a:r>
          </a:p>
        </p:txBody>
      </p:sp>
      <p:sp>
        <p:nvSpPr>
          <p:cNvPr id="4" name="Text Placeholder 3"/>
          <p:cNvSpPr>
            <a:spLocks noGrp="1"/>
          </p:cNvSpPr>
          <p:nvPr>
            <p:ph type="body" sz="quarter" idx="18"/>
          </p:nvPr>
        </p:nvSpPr>
        <p:spPr/>
        <p:txBody>
          <a:bodyPr>
            <a:normAutofit fontScale="92500" lnSpcReduction="10000"/>
          </a:bodyPr>
          <a:lstStyle/>
          <a:p>
            <a:r>
              <a:rPr lang="en-GB" sz="1800" cap="none" dirty="0"/>
              <a:t>International Timing and Sync Forum</a:t>
            </a:r>
          </a:p>
        </p:txBody>
      </p:sp>
      <p:sp>
        <p:nvSpPr>
          <p:cNvPr id="5" name="Text Placeholder 4"/>
          <p:cNvSpPr>
            <a:spLocks noGrp="1"/>
          </p:cNvSpPr>
          <p:nvPr>
            <p:ph type="body" sz="quarter" idx="10"/>
          </p:nvPr>
        </p:nvSpPr>
        <p:spPr>
          <a:xfrm>
            <a:off x="344905" y="1804176"/>
            <a:ext cx="2808927" cy="2019300"/>
          </a:xfrm>
        </p:spPr>
        <p:txBody>
          <a:bodyPr anchor="t"/>
          <a:lstStyle/>
          <a:p>
            <a:r>
              <a:rPr lang="en-GB" cap="none" dirty="0"/>
              <a:t>Synchronising to Broadcast Signals</a:t>
            </a:r>
          </a:p>
          <a:p>
            <a:endParaRPr lang="en-GB" cap="none" dirty="0"/>
          </a:p>
          <a:p>
            <a:r>
              <a:rPr lang="en-GB" sz="1800" cap="none" dirty="0"/>
              <a:t>Mike Ellis</a:t>
            </a:r>
          </a:p>
          <a:p>
            <a:r>
              <a:rPr lang="en-GB" sz="1800" cap="none" dirty="0"/>
              <a:t>mike.ellis@bbc.co.uk</a:t>
            </a:r>
          </a:p>
        </p:txBody>
      </p:sp>
      <p:sp>
        <p:nvSpPr>
          <p:cNvPr id="14" name="Oval 13">
            <a:extLst>
              <a:ext uri="{FF2B5EF4-FFF2-40B4-BE49-F238E27FC236}">
                <a16:creationId xmlns:a16="http://schemas.microsoft.com/office/drawing/2014/main" id="{1B7B6CE7-AADA-41D5-84C5-1A96E2A5F3BB}"/>
              </a:ext>
            </a:extLst>
          </p:cNvPr>
          <p:cNvSpPr/>
          <p:nvPr/>
        </p:nvSpPr>
        <p:spPr>
          <a:xfrm>
            <a:off x="4559955" y="1915105"/>
            <a:ext cx="3751775" cy="483325"/>
          </a:xfrm>
          <a:prstGeom prst="ellipse">
            <a:avLst/>
          </a:prstGeom>
          <a:gradFill flip="none" rotWithShape="1">
            <a:gsLst>
              <a:gs pos="51000">
                <a:srgbClr val="7030A0">
                  <a:lumMod val="61000"/>
                  <a:lumOff val="39000"/>
                  <a:alpha val="64000"/>
                </a:srgbClr>
              </a:gs>
              <a:gs pos="100000">
                <a:schemeClr val="bg1">
                  <a:alpha val="0"/>
                  <a:lumMod val="7700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Oval 14">
            <a:extLst>
              <a:ext uri="{FF2B5EF4-FFF2-40B4-BE49-F238E27FC236}">
                <a16:creationId xmlns:a16="http://schemas.microsoft.com/office/drawing/2014/main" id="{7E37CBB1-6B26-4DF9-A7A9-1707A1D4C942}"/>
              </a:ext>
            </a:extLst>
          </p:cNvPr>
          <p:cNvSpPr/>
          <p:nvPr/>
        </p:nvSpPr>
        <p:spPr>
          <a:xfrm rot="5400000">
            <a:off x="5317200" y="1980452"/>
            <a:ext cx="2261372" cy="483325"/>
          </a:xfrm>
          <a:prstGeom prst="ellipse">
            <a:avLst/>
          </a:prstGeom>
          <a:gradFill flip="none" rotWithShape="1">
            <a:gsLst>
              <a:gs pos="51000">
                <a:srgbClr val="7030A0">
                  <a:lumMod val="61000"/>
                  <a:lumOff val="39000"/>
                  <a:alpha val="64000"/>
                </a:srgbClr>
              </a:gs>
              <a:gs pos="100000">
                <a:schemeClr val="bg1">
                  <a:alpha val="0"/>
                  <a:lumMod val="7700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Oval 15">
            <a:extLst>
              <a:ext uri="{FF2B5EF4-FFF2-40B4-BE49-F238E27FC236}">
                <a16:creationId xmlns:a16="http://schemas.microsoft.com/office/drawing/2014/main" id="{D6E45A78-789B-471E-AF57-BA368D881377}"/>
              </a:ext>
            </a:extLst>
          </p:cNvPr>
          <p:cNvSpPr/>
          <p:nvPr/>
        </p:nvSpPr>
        <p:spPr>
          <a:xfrm rot="1616438">
            <a:off x="4572000" y="1915105"/>
            <a:ext cx="3751775" cy="483325"/>
          </a:xfrm>
          <a:prstGeom prst="ellipse">
            <a:avLst/>
          </a:prstGeom>
          <a:gradFill flip="none" rotWithShape="1">
            <a:gsLst>
              <a:gs pos="51000">
                <a:srgbClr val="7030A0">
                  <a:lumMod val="61000"/>
                  <a:lumOff val="39000"/>
                  <a:alpha val="64000"/>
                </a:srgbClr>
              </a:gs>
              <a:gs pos="100000">
                <a:schemeClr val="bg1">
                  <a:alpha val="0"/>
                  <a:lumMod val="7700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Oval 17">
            <a:extLst>
              <a:ext uri="{FF2B5EF4-FFF2-40B4-BE49-F238E27FC236}">
                <a16:creationId xmlns:a16="http://schemas.microsoft.com/office/drawing/2014/main" id="{38F1C78A-6FEF-4510-B45E-E76863C8B016}"/>
              </a:ext>
            </a:extLst>
          </p:cNvPr>
          <p:cNvSpPr/>
          <p:nvPr/>
        </p:nvSpPr>
        <p:spPr>
          <a:xfrm rot="20011638">
            <a:off x="4559954" y="1915105"/>
            <a:ext cx="3751775" cy="483325"/>
          </a:xfrm>
          <a:prstGeom prst="ellipse">
            <a:avLst/>
          </a:prstGeom>
          <a:gradFill flip="none" rotWithShape="1">
            <a:gsLst>
              <a:gs pos="51000">
                <a:srgbClr val="7030A0">
                  <a:lumMod val="61000"/>
                  <a:lumOff val="39000"/>
                  <a:alpha val="64000"/>
                </a:srgbClr>
              </a:gs>
              <a:gs pos="100000">
                <a:schemeClr val="bg1">
                  <a:alpha val="0"/>
                  <a:lumMod val="7700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C26A4DDA-47F6-4589-8483-64D46E40342B}"/>
              </a:ext>
            </a:extLst>
          </p:cNvPr>
          <p:cNvSpPr/>
          <p:nvPr/>
        </p:nvSpPr>
        <p:spPr>
          <a:xfrm>
            <a:off x="6233165" y="1786849"/>
            <a:ext cx="426720"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noFill/>
                  <a:prstDash val="solid"/>
                </a:ln>
                <a:solidFill>
                  <a:srgbClr val="0101FF">
                    <a:lumMod val="40000"/>
                    <a:lumOff val="60000"/>
                  </a:srgbClr>
                </a:solidFill>
                <a:effectLst>
                  <a:outerShdw dist="38100" dir="2700000" algn="tl" rotWithShape="0">
                    <a:srgbClr val="656565"/>
                  </a:outerShdw>
                </a:effectLst>
                <a:uLnTx/>
                <a:uFillTx/>
                <a:latin typeface="Calibri"/>
                <a:ea typeface="+mn-ea"/>
                <a:cs typeface="+mn-cs"/>
              </a:rPr>
              <a:t>S</a:t>
            </a:r>
          </a:p>
        </p:txBody>
      </p:sp>
      <p:sp>
        <p:nvSpPr>
          <p:cNvPr id="20" name="Oval 19">
            <a:extLst>
              <a:ext uri="{FF2B5EF4-FFF2-40B4-BE49-F238E27FC236}">
                <a16:creationId xmlns:a16="http://schemas.microsoft.com/office/drawing/2014/main" id="{632C6344-F300-4B88-B642-4EC32338B113}"/>
              </a:ext>
            </a:extLst>
          </p:cNvPr>
          <p:cNvSpPr/>
          <p:nvPr/>
        </p:nvSpPr>
        <p:spPr>
          <a:xfrm rot="2745619">
            <a:off x="4238071" y="1486475"/>
            <a:ext cx="4281066" cy="1171342"/>
          </a:xfrm>
          <a:prstGeom prst="ellipse">
            <a:avLst/>
          </a:prstGeom>
          <a:noFill/>
          <a:ln w="44450">
            <a:solidFill>
              <a:srgbClr val="7030A0">
                <a:alpha val="4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Oval 20">
            <a:extLst>
              <a:ext uri="{FF2B5EF4-FFF2-40B4-BE49-F238E27FC236}">
                <a16:creationId xmlns:a16="http://schemas.microsoft.com/office/drawing/2014/main" id="{A50046ED-108E-4B30-9FE8-989EA38959BF}"/>
              </a:ext>
            </a:extLst>
          </p:cNvPr>
          <p:cNvSpPr/>
          <p:nvPr/>
        </p:nvSpPr>
        <p:spPr>
          <a:xfrm>
            <a:off x="3366397" y="1605776"/>
            <a:ext cx="4964940" cy="1137424"/>
          </a:xfrm>
          <a:prstGeom prst="ellipse">
            <a:avLst/>
          </a:prstGeom>
          <a:noFill/>
          <a:ln w="44450">
            <a:solidFill>
              <a:srgbClr val="7030A0">
                <a:alpha val="4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2" name="Oval 21">
            <a:extLst>
              <a:ext uri="{FF2B5EF4-FFF2-40B4-BE49-F238E27FC236}">
                <a16:creationId xmlns:a16="http://schemas.microsoft.com/office/drawing/2014/main" id="{6C48417B-2515-4357-AB62-565B0CD04A7F}"/>
              </a:ext>
            </a:extLst>
          </p:cNvPr>
          <p:cNvSpPr/>
          <p:nvPr/>
        </p:nvSpPr>
        <p:spPr>
          <a:xfrm rot="18765764">
            <a:off x="4665850" y="1653780"/>
            <a:ext cx="3602636" cy="1061491"/>
          </a:xfrm>
          <a:prstGeom prst="ellipse">
            <a:avLst/>
          </a:prstGeom>
          <a:noFill/>
          <a:ln w="44450">
            <a:solidFill>
              <a:srgbClr val="7030A0">
                <a:alpha val="4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E9728C7C-1F26-4B7B-BA29-FD905A8336B2}"/>
              </a:ext>
            </a:extLst>
          </p:cNvPr>
          <p:cNvSpPr/>
          <p:nvPr/>
        </p:nvSpPr>
        <p:spPr>
          <a:xfrm>
            <a:off x="5041199" y="1786849"/>
            <a:ext cx="437940"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noFill/>
                  <a:prstDash val="solid"/>
                </a:ln>
                <a:solidFill>
                  <a:srgbClr val="0101FF">
                    <a:lumMod val="40000"/>
                    <a:lumOff val="60000"/>
                  </a:srgbClr>
                </a:solidFill>
                <a:effectLst>
                  <a:outerShdw dist="38100" dir="2700000" algn="tl" rotWithShape="0">
                    <a:srgbClr val="656565"/>
                  </a:outerShdw>
                </a:effectLst>
                <a:uLnTx/>
                <a:uFillTx/>
                <a:latin typeface="Calibri"/>
                <a:ea typeface="+mn-ea"/>
                <a:cs typeface="+mn-cs"/>
              </a:rPr>
              <a:t>T</a:t>
            </a:r>
          </a:p>
        </p:txBody>
      </p:sp>
      <p:sp>
        <p:nvSpPr>
          <p:cNvPr id="24" name="Rectangle 23">
            <a:extLst>
              <a:ext uri="{FF2B5EF4-FFF2-40B4-BE49-F238E27FC236}">
                <a16:creationId xmlns:a16="http://schemas.microsoft.com/office/drawing/2014/main" id="{43891FCE-ECEF-455D-BA82-7BFB14EAA077}"/>
              </a:ext>
            </a:extLst>
          </p:cNvPr>
          <p:cNvSpPr/>
          <p:nvPr/>
        </p:nvSpPr>
        <p:spPr>
          <a:xfrm>
            <a:off x="3933978" y="1786849"/>
            <a:ext cx="320922"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noFill/>
                  <a:prstDash val="solid"/>
                </a:ln>
                <a:solidFill>
                  <a:srgbClr val="0101FF">
                    <a:lumMod val="40000"/>
                    <a:lumOff val="60000"/>
                  </a:srgbClr>
                </a:solidFill>
                <a:effectLst>
                  <a:outerShdw dist="38100" dir="2700000" algn="tl" rotWithShape="0">
                    <a:srgbClr val="656565"/>
                  </a:outerShdw>
                </a:effectLst>
                <a:uLnTx/>
                <a:uFillTx/>
                <a:latin typeface="Calibri"/>
                <a:ea typeface="+mn-ea"/>
                <a:cs typeface="+mn-cs"/>
              </a:rPr>
              <a:t>I</a:t>
            </a:r>
          </a:p>
        </p:txBody>
      </p:sp>
      <p:sp>
        <p:nvSpPr>
          <p:cNvPr id="25" name="Rectangle 24">
            <a:extLst>
              <a:ext uri="{FF2B5EF4-FFF2-40B4-BE49-F238E27FC236}">
                <a16:creationId xmlns:a16="http://schemas.microsoft.com/office/drawing/2014/main" id="{0BB32F41-2446-495D-8834-2C77F6AFC828}"/>
              </a:ext>
            </a:extLst>
          </p:cNvPr>
          <p:cNvSpPr/>
          <p:nvPr/>
        </p:nvSpPr>
        <p:spPr>
          <a:xfrm>
            <a:off x="7482272" y="1786849"/>
            <a:ext cx="420308"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noFill/>
                  <a:prstDash val="solid"/>
                </a:ln>
                <a:solidFill>
                  <a:srgbClr val="0101FF">
                    <a:lumMod val="40000"/>
                    <a:lumOff val="60000"/>
                  </a:srgbClr>
                </a:solidFill>
                <a:effectLst>
                  <a:outerShdw dist="38100" dir="2700000" algn="tl" rotWithShape="0">
                    <a:srgbClr val="656565"/>
                  </a:outerShdw>
                </a:effectLst>
                <a:uLnTx/>
                <a:uFillTx/>
                <a:latin typeface="Calibri"/>
                <a:ea typeface="+mn-ea"/>
                <a:cs typeface="+mn-cs"/>
              </a:rPr>
              <a:t>F</a:t>
            </a:r>
          </a:p>
        </p:txBody>
      </p:sp>
      <p:sp>
        <p:nvSpPr>
          <p:cNvPr id="26" name="Oval 25">
            <a:extLst>
              <a:ext uri="{FF2B5EF4-FFF2-40B4-BE49-F238E27FC236}">
                <a16:creationId xmlns:a16="http://schemas.microsoft.com/office/drawing/2014/main" id="{39ED0A08-E7A3-4B1D-B0B5-72BBD606633F}"/>
              </a:ext>
            </a:extLst>
          </p:cNvPr>
          <p:cNvSpPr/>
          <p:nvPr/>
        </p:nvSpPr>
        <p:spPr>
          <a:xfrm>
            <a:off x="4559772" y="2084679"/>
            <a:ext cx="164123" cy="164123"/>
          </a:xfrm>
          <a:prstGeom prst="ellipse">
            <a:avLst/>
          </a:prstGeom>
          <a:gradFill flip="none" rotWithShape="1">
            <a:gsLst>
              <a:gs pos="0">
                <a:schemeClr val="accent3"/>
              </a:gs>
              <a:gs pos="50000">
                <a:schemeClr val="accent3">
                  <a:lumMod val="60000"/>
                  <a:lumOff val="40000"/>
                  <a:alpha val="50000"/>
                </a:schemeClr>
              </a:gs>
              <a:gs pos="100000">
                <a:schemeClr val="accent3">
                  <a:lumMod val="40000"/>
                  <a:lumOff val="60000"/>
                  <a:alpha val="1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Oval 26">
            <a:extLst>
              <a:ext uri="{FF2B5EF4-FFF2-40B4-BE49-F238E27FC236}">
                <a16:creationId xmlns:a16="http://schemas.microsoft.com/office/drawing/2014/main" id="{9EDAAFED-4630-4564-960B-799FB8635E3B}"/>
              </a:ext>
            </a:extLst>
          </p:cNvPr>
          <p:cNvSpPr/>
          <p:nvPr/>
        </p:nvSpPr>
        <p:spPr>
          <a:xfrm>
            <a:off x="5766804" y="2084679"/>
            <a:ext cx="164123" cy="164123"/>
          </a:xfrm>
          <a:prstGeom prst="ellipse">
            <a:avLst/>
          </a:prstGeom>
          <a:gradFill flip="none" rotWithShape="1">
            <a:gsLst>
              <a:gs pos="0">
                <a:schemeClr val="accent3"/>
              </a:gs>
              <a:gs pos="50000">
                <a:schemeClr val="accent3">
                  <a:lumMod val="60000"/>
                  <a:lumOff val="40000"/>
                  <a:alpha val="50000"/>
                </a:schemeClr>
              </a:gs>
              <a:gs pos="100000">
                <a:schemeClr val="accent3">
                  <a:lumMod val="40000"/>
                  <a:lumOff val="60000"/>
                  <a:alpha val="1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8" name="Oval 27">
            <a:extLst>
              <a:ext uri="{FF2B5EF4-FFF2-40B4-BE49-F238E27FC236}">
                <a16:creationId xmlns:a16="http://schemas.microsoft.com/office/drawing/2014/main" id="{DF4452B7-94A1-4469-8BC3-F67D3E71A081}"/>
              </a:ext>
            </a:extLst>
          </p:cNvPr>
          <p:cNvSpPr/>
          <p:nvPr/>
        </p:nvSpPr>
        <p:spPr>
          <a:xfrm>
            <a:off x="7042651" y="2084679"/>
            <a:ext cx="164123" cy="164123"/>
          </a:xfrm>
          <a:prstGeom prst="ellipse">
            <a:avLst/>
          </a:prstGeom>
          <a:gradFill flip="none" rotWithShape="1">
            <a:gsLst>
              <a:gs pos="0">
                <a:schemeClr val="accent3"/>
              </a:gs>
              <a:gs pos="50000">
                <a:schemeClr val="accent3">
                  <a:lumMod val="60000"/>
                  <a:lumOff val="40000"/>
                  <a:alpha val="50000"/>
                </a:schemeClr>
              </a:gs>
              <a:gs pos="100000">
                <a:schemeClr val="accent3">
                  <a:lumMod val="40000"/>
                  <a:lumOff val="60000"/>
                  <a:alpha val="1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24267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B6C9-4189-42AD-A705-873372ACD8EF}"/>
              </a:ext>
            </a:extLst>
          </p:cNvPr>
          <p:cNvSpPr>
            <a:spLocks noGrp="1"/>
          </p:cNvSpPr>
          <p:nvPr>
            <p:ph type="title"/>
          </p:nvPr>
        </p:nvSpPr>
        <p:spPr/>
        <p:txBody>
          <a:bodyPr>
            <a:normAutofit fontScale="90000"/>
          </a:bodyPr>
          <a:lstStyle/>
          <a:p>
            <a:r>
              <a:rPr lang="en-GB" dirty="0"/>
              <a:t>Synchronising to Broadcast Signals</a:t>
            </a:r>
          </a:p>
        </p:txBody>
      </p:sp>
      <p:graphicFrame>
        <p:nvGraphicFramePr>
          <p:cNvPr id="4" name="Content Placeholder 3">
            <a:extLst>
              <a:ext uri="{FF2B5EF4-FFF2-40B4-BE49-F238E27FC236}">
                <a16:creationId xmlns:a16="http://schemas.microsoft.com/office/drawing/2014/main" id="{7F2582DB-E1B1-4A83-A327-88EFE4A444A3}"/>
              </a:ext>
            </a:extLst>
          </p:cNvPr>
          <p:cNvGraphicFramePr>
            <a:graphicFrameLocks noGrp="1"/>
          </p:cNvGraphicFramePr>
          <p:nvPr>
            <p:ph sz="quarter" idx="13"/>
            <p:extLst/>
          </p:nvPr>
        </p:nvGraphicFramePr>
        <p:xfrm>
          <a:off x="269875" y="1069975"/>
          <a:ext cx="8728075"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158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EF77A984-E038-4E52-AE43-591A7289C2AB}"/>
                                            </p:graphicEl>
                                          </p:spTgt>
                                        </p:tgtEl>
                                        <p:attrNameLst>
                                          <p:attrName>style.visibility</p:attrName>
                                        </p:attrNameLst>
                                      </p:cBhvr>
                                      <p:to>
                                        <p:strVal val="visible"/>
                                      </p:to>
                                    </p:set>
                                    <p:animEffect transition="in" filter="fade">
                                      <p:cBhvr>
                                        <p:cTn id="7" dur="500"/>
                                        <p:tgtEl>
                                          <p:spTgt spid="4">
                                            <p:graphicEl>
                                              <a:dgm id="{EF77A984-E038-4E52-AE43-591A7289C2AB}"/>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graphicEl>
                                              <a:dgm id="{3B9DD323-C3D8-471F-82B5-4CFEF6E7FA12}"/>
                                            </p:graphicEl>
                                          </p:spTgt>
                                        </p:tgtEl>
                                        <p:attrNameLst>
                                          <p:attrName>style.visibility</p:attrName>
                                        </p:attrNameLst>
                                      </p:cBhvr>
                                      <p:to>
                                        <p:strVal val="visible"/>
                                      </p:to>
                                    </p:set>
                                    <p:animEffect transition="in" filter="wipe(up)">
                                      <p:cBhvr>
                                        <p:cTn id="11" dur="500"/>
                                        <p:tgtEl>
                                          <p:spTgt spid="4">
                                            <p:graphicEl>
                                              <a:dgm id="{3B9DD323-C3D8-471F-82B5-4CFEF6E7FA12}"/>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047B988E-5676-4BBE-B63A-3CBB1D4789D6}"/>
                                            </p:graphicEl>
                                          </p:spTgt>
                                        </p:tgtEl>
                                        <p:attrNameLst>
                                          <p:attrName>style.visibility</p:attrName>
                                        </p:attrNameLst>
                                      </p:cBhvr>
                                      <p:to>
                                        <p:strVal val="visible"/>
                                      </p:to>
                                    </p:set>
                                    <p:animEffect transition="in" filter="fade">
                                      <p:cBhvr>
                                        <p:cTn id="15" dur="500"/>
                                        <p:tgtEl>
                                          <p:spTgt spid="4">
                                            <p:graphicEl>
                                              <a:dgm id="{047B988E-5676-4BBE-B63A-3CBB1D4789D6}"/>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graphicEl>
                                              <a:dgm id="{281B5609-5C37-4B78-90AD-653FC6432DDF}"/>
                                            </p:graphicEl>
                                          </p:spTgt>
                                        </p:tgtEl>
                                        <p:attrNameLst>
                                          <p:attrName>style.visibility</p:attrName>
                                        </p:attrNameLst>
                                      </p:cBhvr>
                                      <p:to>
                                        <p:strVal val="visible"/>
                                      </p:to>
                                    </p:set>
                                    <p:animEffect transition="in" filter="wipe(up)">
                                      <p:cBhvr>
                                        <p:cTn id="19" dur="500"/>
                                        <p:tgtEl>
                                          <p:spTgt spid="4">
                                            <p:graphicEl>
                                              <a:dgm id="{281B5609-5C37-4B78-90AD-653FC6432DDF}"/>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41ADDA70-A3B7-470D-BF9A-69A6629AA61F}"/>
                                            </p:graphicEl>
                                          </p:spTgt>
                                        </p:tgtEl>
                                        <p:attrNameLst>
                                          <p:attrName>style.visibility</p:attrName>
                                        </p:attrNameLst>
                                      </p:cBhvr>
                                      <p:to>
                                        <p:strVal val="visible"/>
                                      </p:to>
                                    </p:set>
                                    <p:animEffect transition="in" filter="fade">
                                      <p:cBhvr>
                                        <p:cTn id="23" dur="500"/>
                                        <p:tgtEl>
                                          <p:spTgt spid="4">
                                            <p:graphicEl>
                                              <a:dgm id="{41ADDA70-A3B7-470D-BF9A-69A6629AA61F}"/>
                                            </p:graphic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graphicEl>
                                              <a:dgm id="{6EC2C206-3875-4E4A-AD77-BCCE328B6AD2}"/>
                                            </p:graphicEl>
                                          </p:spTgt>
                                        </p:tgtEl>
                                        <p:attrNameLst>
                                          <p:attrName>style.visibility</p:attrName>
                                        </p:attrNameLst>
                                      </p:cBhvr>
                                      <p:to>
                                        <p:strVal val="visible"/>
                                      </p:to>
                                    </p:set>
                                    <p:animEffect transition="in" filter="wipe(up)">
                                      <p:cBhvr>
                                        <p:cTn id="27" dur="500"/>
                                        <p:tgtEl>
                                          <p:spTgt spid="4">
                                            <p:graphicEl>
                                              <a:dgm id="{6EC2C206-3875-4E4A-AD77-BCCE328B6AD2}"/>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7AD4BCBE-40E1-4AC3-AAE7-96F4DB524C4C}"/>
                                            </p:graphicEl>
                                          </p:spTgt>
                                        </p:tgtEl>
                                        <p:attrNameLst>
                                          <p:attrName>style.visibility</p:attrName>
                                        </p:attrNameLst>
                                      </p:cBhvr>
                                      <p:to>
                                        <p:strVal val="visible"/>
                                      </p:to>
                                    </p:set>
                                    <p:animEffect transition="in" filter="fade">
                                      <p:cBhvr>
                                        <p:cTn id="31" dur="500"/>
                                        <p:tgtEl>
                                          <p:spTgt spid="4">
                                            <p:graphicEl>
                                              <a:dgm id="{7AD4BCBE-40E1-4AC3-AAE7-96F4DB524C4C}"/>
                                            </p:graphic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
                                            <p:graphicEl>
                                              <a:dgm id="{51D5634D-3EFF-4232-83CE-F6338B7E8926}"/>
                                            </p:graphicEl>
                                          </p:spTgt>
                                        </p:tgtEl>
                                        <p:attrNameLst>
                                          <p:attrName>style.visibility</p:attrName>
                                        </p:attrNameLst>
                                      </p:cBhvr>
                                      <p:to>
                                        <p:strVal val="visible"/>
                                      </p:to>
                                    </p:set>
                                    <p:animEffect transition="in" filter="wipe(up)">
                                      <p:cBhvr>
                                        <p:cTn id="35" dur="500"/>
                                        <p:tgtEl>
                                          <p:spTgt spid="4">
                                            <p:graphicEl>
                                              <a:dgm id="{51D5634D-3EFF-4232-83CE-F6338B7E8926}"/>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E2DB31E3-FBA6-4728-8B83-925B529620FF}"/>
                                            </p:graphicEl>
                                          </p:spTgt>
                                        </p:tgtEl>
                                        <p:attrNameLst>
                                          <p:attrName>style.visibility</p:attrName>
                                        </p:attrNameLst>
                                      </p:cBhvr>
                                      <p:to>
                                        <p:strVal val="visible"/>
                                      </p:to>
                                    </p:set>
                                    <p:animEffect transition="in" filter="fade">
                                      <p:cBhvr>
                                        <p:cTn id="39" dur="500"/>
                                        <p:tgtEl>
                                          <p:spTgt spid="4">
                                            <p:graphicEl>
                                              <a:dgm id="{E2DB31E3-FBA6-4728-8B83-925B529620F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mph" presetSubtype="2" fill="hold" grpId="1" nodeType="clickEffect">
                                  <p:stCondLst>
                                    <p:cond delay="0"/>
                                  </p:stCondLst>
                                  <p:childTnLst>
                                    <p:animClr clrSpc="rgb" dir="cw">
                                      <p:cBhvr>
                                        <p:cTn id="43" dur="500" fill="hold"/>
                                        <p:tgtEl>
                                          <p:spTgt spid="4">
                                            <p:graphicEl>
                                              <a:dgm id="{3B9DD323-C3D8-471F-82B5-4CFEF6E7FA12}"/>
                                            </p:graphicEl>
                                          </p:spTgt>
                                        </p:tgtEl>
                                        <p:attrNameLst>
                                          <p:attrName>fillcolor</p:attrName>
                                        </p:attrNameLst>
                                      </p:cBhvr>
                                      <p:to>
                                        <a:srgbClr val="E4E4E4"/>
                                      </p:to>
                                    </p:animClr>
                                    <p:set>
                                      <p:cBhvr>
                                        <p:cTn id="44" dur="500" fill="hold"/>
                                        <p:tgtEl>
                                          <p:spTgt spid="4">
                                            <p:graphicEl>
                                              <a:dgm id="{3B9DD323-C3D8-471F-82B5-4CFEF6E7FA12}"/>
                                            </p:graphicEl>
                                          </p:spTgt>
                                        </p:tgtEl>
                                        <p:attrNameLst>
                                          <p:attrName>fill.type</p:attrName>
                                        </p:attrNameLst>
                                      </p:cBhvr>
                                      <p:to>
                                        <p:strVal val="solid"/>
                                      </p:to>
                                    </p:set>
                                    <p:set>
                                      <p:cBhvr>
                                        <p:cTn id="45" dur="500" fill="hold"/>
                                        <p:tgtEl>
                                          <p:spTgt spid="4">
                                            <p:graphicEl>
                                              <a:dgm id="{3B9DD323-C3D8-471F-82B5-4CFEF6E7FA12}"/>
                                            </p:graphicEl>
                                          </p:spTgt>
                                        </p:tgtEl>
                                        <p:attrNameLst>
                                          <p:attrName>fill.on</p:attrName>
                                        </p:attrNameLst>
                                      </p:cBhvr>
                                      <p:to>
                                        <p:strVal val="true"/>
                                      </p:to>
                                    </p:set>
                                  </p:childTnLst>
                                </p:cTn>
                              </p:par>
                              <p:par>
                                <p:cTn id="46" presetID="1" presetClass="emph" presetSubtype="2" fill="hold" grpId="1" nodeType="withEffect">
                                  <p:stCondLst>
                                    <p:cond delay="0"/>
                                  </p:stCondLst>
                                  <p:childTnLst>
                                    <p:animClr clrSpc="rgb" dir="cw">
                                      <p:cBhvr>
                                        <p:cTn id="47" dur="500" fill="hold"/>
                                        <p:tgtEl>
                                          <p:spTgt spid="4">
                                            <p:graphicEl>
                                              <a:dgm id="{047B988E-5676-4BBE-B63A-3CBB1D4789D6}"/>
                                            </p:graphicEl>
                                          </p:spTgt>
                                        </p:tgtEl>
                                        <p:attrNameLst>
                                          <p:attrName>fillcolor</p:attrName>
                                        </p:attrNameLst>
                                      </p:cBhvr>
                                      <p:to>
                                        <a:srgbClr val="E4E4E4"/>
                                      </p:to>
                                    </p:animClr>
                                    <p:set>
                                      <p:cBhvr>
                                        <p:cTn id="48" dur="500" fill="hold"/>
                                        <p:tgtEl>
                                          <p:spTgt spid="4">
                                            <p:graphicEl>
                                              <a:dgm id="{047B988E-5676-4BBE-B63A-3CBB1D4789D6}"/>
                                            </p:graphicEl>
                                          </p:spTgt>
                                        </p:tgtEl>
                                        <p:attrNameLst>
                                          <p:attrName>fill.type</p:attrName>
                                        </p:attrNameLst>
                                      </p:cBhvr>
                                      <p:to>
                                        <p:strVal val="solid"/>
                                      </p:to>
                                    </p:set>
                                    <p:set>
                                      <p:cBhvr>
                                        <p:cTn id="49" dur="500" fill="hold"/>
                                        <p:tgtEl>
                                          <p:spTgt spid="4">
                                            <p:graphicEl>
                                              <a:dgm id="{047B988E-5676-4BBE-B63A-3CBB1D4789D6}"/>
                                            </p:graphicEl>
                                          </p:spTgt>
                                        </p:tgtEl>
                                        <p:attrNameLst>
                                          <p:attrName>fill.on</p:attrName>
                                        </p:attrNameLst>
                                      </p:cBhvr>
                                      <p:to>
                                        <p:strVal val="true"/>
                                      </p:to>
                                    </p:set>
                                  </p:childTnLst>
                                </p:cTn>
                              </p:par>
                              <p:par>
                                <p:cTn id="50" presetID="1" presetClass="emph" presetSubtype="2" fill="hold" grpId="1" nodeType="withEffect">
                                  <p:stCondLst>
                                    <p:cond delay="0"/>
                                  </p:stCondLst>
                                  <p:childTnLst>
                                    <p:animClr clrSpc="rgb" dir="cw">
                                      <p:cBhvr>
                                        <p:cTn id="51" dur="500" fill="hold"/>
                                        <p:tgtEl>
                                          <p:spTgt spid="4">
                                            <p:graphicEl>
                                              <a:dgm id="{281B5609-5C37-4B78-90AD-653FC6432DDF}"/>
                                            </p:graphicEl>
                                          </p:spTgt>
                                        </p:tgtEl>
                                        <p:attrNameLst>
                                          <p:attrName>fillcolor</p:attrName>
                                        </p:attrNameLst>
                                      </p:cBhvr>
                                      <p:to>
                                        <a:srgbClr val="E4E4E4"/>
                                      </p:to>
                                    </p:animClr>
                                    <p:set>
                                      <p:cBhvr>
                                        <p:cTn id="52" dur="500" fill="hold"/>
                                        <p:tgtEl>
                                          <p:spTgt spid="4">
                                            <p:graphicEl>
                                              <a:dgm id="{281B5609-5C37-4B78-90AD-653FC6432DDF}"/>
                                            </p:graphicEl>
                                          </p:spTgt>
                                        </p:tgtEl>
                                        <p:attrNameLst>
                                          <p:attrName>fill.type</p:attrName>
                                        </p:attrNameLst>
                                      </p:cBhvr>
                                      <p:to>
                                        <p:strVal val="solid"/>
                                      </p:to>
                                    </p:set>
                                    <p:set>
                                      <p:cBhvr>
                                        <p:cTn id="53" dur="500" fill="hold"/>
                                        <p:tgtEl>
                                          <p:spTgt spid="4">
                                            <p:graphicEl>
                                              <a:dgm id="{281B5609-5C37-4B78-90AD-653FC6432DDF}"/>
                                            </p:graphicEl>
                                          </p:spTgt>
                                        </p:tgtEl>
                                        <p:attrNameLst>
                                          <p:attrName>fill.on</p:attrName>
                                        </p:attrNameLst>
                                      </p:cBhvr>
                                      <p:to>
                                        <p:strVal val="true"/>
                                      </p:to>
                                    </p:set>
                                  </p:childTnLst>
                                </p:cTn>
                              </p:par>
                              <p:par>
                                <p:cTn id="54" presetID="1" presetClass="emph" presetSubtype="2" fill="hold" grpId="1" nodeType="withEffect">
                                  <p:stCondLst>
                                    <p:cond delay="0"/>
                                  </p:stCondLst>
                                  <p:childTnLst>
                                    <p:animClr clrSpc="rgb" dir="cw">
                                      <p:cBhvr>
                                        <p:cTn id="55" dur="500" fill="hold"/>
                                        <p:tgtEl>
                                          <p:spTgt spid="4">
                                            <p:graphicEl>
                                              <a:dgm id="{41ADDA70-A3B7-470D-BF9A-69A6629AA61F}"/>
                                            </p:graphicEl>
                                          </p:spTgt>
                                        </p:tgtEl>
                                        <p:attrNameLst>
                                          <p:attrName>fillcolor</p:attrName>
                                        </p:attrNameLst>
                                      </p:cBhvr>
                                      <p:to>
                                        <a:srgbClr val="E4E4E4"/>
                                      </p:to>
                                    </p:animClr>
                                    <p:set>
                                      <p:cBhvr>
                                        <p:cTn id="56" dur="500" fill="hold"/>
                                        <p:tgtEl>
                                          <p:spTgt spid="4">
                                            <p:graphicEl>
                                              <a:dgm id="{41ADDA70-A3B7-470D-BF9A-69A6629AA61F}"/>
                                            </p:graphicEl>
                                          </p:spTgt>
                                        </p:tgtEl>
                                        <p:attrNameLst>
                                          <p:attrName>fill.type</p:attrName>
                                        </p:attrNameLst>
                                      </p:cBhvr>
                                      <p:to>
                                        <p:strVal val="solid"/>
                                      </p:to>
                                    </p:set>
                                    <p:set>
                                      <p:cBhvr>
                                        <p:cTn id="57" dur="500" fill="hold"/>
                                        <p:tgtEl>
                                          <p:spTgt spid="4">
                                            <p:graphicEl>
                                              <a:dgm id="{41ADDA70-A3B7-470D-BF9A-69A6629AA61F}"/>
                                            </p:graphicEl>
                                          </p:spTgt>
                                        </p:tgtEl>
                                        <p:attrNameLst>
                                          <p:attrName>fill.on</p:attrName>
                                        </p:attrNameLst>
                                      </p:cBhvr>
                                      <p:to>
                                        <p:strVal val="true"/>
                                      </p:to>
                                    </p:set>
                                  </p:childTnLst>
                                </p:cTn>
                              </p:par>
                              <p:par>
                                <p:cTn id="58" presetID="1" presetClass="emph" presetSubtype="2" fill="hold" grpId="1" nodeType="withEffect">
                                  <p:stCondLst>
                                    <p:cond delay="0"/>
                                  </p:stCondLst>
                                  <p:childTnLst>
                                    <p:animClr clrSpc="rgb" dir="cw">
                                      <p:cBhvr>
                                        <p:cTn id="59" dur="500" fill="hold"/>
                                        <p:tgtEl>
                                          <p:spTgt spid="4">
                                            <p:graphicEl>
                                              <a:dgm id="{6EC2C206-3875-4E4A-AD77-BCCE328B6AD2}"/>
                                            </p:graphicEl>
                                          </p:spTgt>
                                        </p:tgtEl>
                                        <p:attrNameLst>
                                          <p:attrName>fillcolor</p:attrName>
                                        </p:attrNameLst>
                                      </p:cBhvr>
                                      <p:to>
                                        <a:srgbClr val="E4E4E4"/>
                                      </p:to>
                                    </p:animClr>
                                    <p:set>
                                      <p:cBhvr>
                                        <p:cTn id="60" dur="500" fill="hold"/>
                                        <p:tgtEl>
                                          <p:spTgt spid="4">
                                            <p:graphicEl>
                                              <a:dgm id="{6EC2C206-3875-4E4A-AD77-BCCE328B6AD2}"/>
                                            </p:graphicEl>
                                          </p:spTgt>
                                        </p:tgtEl>
                                        <p:attrNameLst>
                                          <p:attrName>fill.type</p:attrName>
                                        </p:attrNameLst>
                                      </p:cBhvr>
                                      <p:to>
                                        <p:strVal val="solid"/>
                                      </p:to>
                                    </p:set>
                                    <p:set>
                                      <p:cBhvr>
                                        <p:cTn id="61" dur="500" fill="hold"/>
                                        <p:tgtEl>
                                          <p:spTgt spid="4">
                                            <p:graphicEl>
                                              <a:dgm id="{6EC2C206-3875-4E4A-AD77-BCCE328B6AD2}"/>
                                            </p:graphicEl>
                                          </p:spTgt>
                                        </p:tgtEl>
                                        <p:attrNameLst>
                                          <p:attrName>fill.on</p:attrName>
                                        </p:attrNameLst>
                                      </p:cBhvr>
                                      <p:to>
                                        <p:strVal val="true"/>
                                      </p:to>
                                    </p:set>
                                  </p:childTnLst>
                                </p:cTn>
                              </p:par>
                              <p:par>
                                <p:cTn id="62" presetID="1" presetClass="emph" presetSubtype="2" fill="hold" grpId="1" nodeType="withEffect">
                                  <p:stCondLst>
                                    <p:cond delay="0"/>
                                  </p:stCondLst>
                                  <p:childTnLst>
                                    <p:animClr clrSpc="rgb" dir="cw">
                                      <p:cBhvr>
                                        <p:cTn id="63" dur="500" fill="hold"/>
                                        <p:tgtEl>
                                          <p:spTgt spid="4">
                                            <p:graphicEl>
                                              <a:dgm id="{7AD4BCBE-40E1-4AC3-AAE7-96F4DB524C4C}"/>
                                            </p:graphicEl>
                                          </p:spTgt>
                                        </p:tgtEl>
                                        <p:attrNameLst>
                                          <p:attrName>fillcolor</p:attrName>
                                        </p:attrNameLst>
                                      </p:cBhvr>
                                      <p:to>
                                        <a:srgbClr val="E4E4E4"/>
                                      </p:to>
                                    </p:animClr>
                                    <p:set>
                                      <p:cBhvr>
                                        <p:cTn id="64" dur="500" fill="hold"/>
                                        <p:tgtEl>
                                          <p:spTgt spid="4">
                                            <p:graphicEl>
                                              <a:dgm id="{7AD4BCBE-40E1-4AC3-AAE7-96F4DB524C4C}"/>
                                            </p:graphicEl>
                                          </p:spTgt>
                                        </p:tgtEl>
                                        <p:attrNameLst>
                                          <p:attrName>fill.type</p:attrName>
                                        </p:attrNameLst>
                                      </p:cBhvr>
                                      <p:to>
                                        <p:strVal val="solid"/>
                                      </p:to>
                                    </p:set>
                                    <p:set>
                                      <p:cBhvr>
                                        <p:cTn id="65" dur="500" fill="hold"/>
                                        <p:tgtEl>
                                          <p:spTgt spid="4">
                                            <p:graphicEl>
                                              <a:dgm id="{7AD4BCBE-40E1-4AC3-AAE7-96F4DB524C4C}"/>
                                            </p:graphicEl>
                                          </p:spTgt>
                                        </p:tgtEl>
                                        <p:attrNameLst>
                                          <p:attrName>fill.on</p:attrName>
                                        </p:attrNameLst>
                                      </p:cBhvr>
                                      <p:to>
                                        <p:strVal val="true"/>
                                      </p:to>
                                    </p:set>
                                  </p:childTnLst>
                                </p:cTn>
                              </p:par>
                              <p:par>
                                <p:cTn id="66" presetID="1" presetClass="emph" presetSubtype="2" fill="hold" grpId="1" nodeType="withEffect">
                                  <p:stCondLst>
                                    <p:cond delay="0"/>
                                  </p:stCondLst>
                                  <p:childTnLst>
                                    <p:animClr clrSpc="rgb" dir="cw">
                                      <p:cBhvr>
                                        <p:cTn id="67" dur="500" fill="hold"/>
                                        <p:tgtEl>
                                          <p:spTgt spid="4">
                                            <p:graphicEl>
                                              <a:dgm id="{51D5634D-3EFF-4232-83CE-F6338B7E8926}"/>
                                            </p:graphicEl>
                                          </p:spTgt>
                                        </p:tgtEl>
                                        <p:attrNameLst>
                                          <p:attrName>fillcolor</p:attrName>
                                        </p:attrNameLst>
                                      </p:cBhvr>
                                      <p:to>
                                        <a:srgbClr val="E4E4E4"/>
                                      </p:to>
                                    </p:animClr>
                                    <p:set>
                                      <p:cBhvr>
                                        <p:cTn id="68" dur="500" fill="hold"/>
                                        <p:tgtEl>
                                          <p:spTgt spid="4">
                                            <p:graphicEl>
                                              <a:dgm id="{51D5634D-3EFF-4232-83CE-F6338B7E8926}"/>
                                            </p:graphicEl>
                                          </p:spTgt>
                                        </p:tgtEl>
                                        <p:attrNameLst>
                                          <p:attrName>fill.type</p:attrName>
                                        </p:attrNameLst>
                                      </p:cBhvr>
                                      <p:to>
                                        <p:strVal val="solid"/>
                                      </p:to>
                                    </p:set>
                                    <p:set>
                                      <p:cBhvr>
                                        <p:cTn id="69" dur="500" fill="hold"/>
                                        <p:tgtEl>
                                          <p:spTgt spid="4">
                                            <p:graphicEl>
                                              <a:dgm id="{51D5634D-3EFF-4232-83CE-F6338B7E8926}"/>
                                            </p:graphicEl>
                                          </p:spTgt>
                                        </p:tgtEl>
                                        <p:attrNameLst>
                                          <p:attrName>fill.on</p:attrName>
                                        </p:attrNameLst>
                                      </p:cBhvr>
                                      <p:to>
                                        <p:strVal val="true"/>
                                      </p:to>
                                    </p:set>
                                  </p:childTnLst>
                                </p:cTn>
                              </p:par>
                              <p:par>
                                <p:cTn id="70" presetID="1" presetClass="emph" presetSubtype="2" fill="hold" grpId="1" nodeType="withEffect">
                                  <p:stCondLst>
                                    <p:cond delay="0"/>
                                  </p:stCondLst>
                                  <p:childTnLst>
                                    <p:animClr clrSpc="rgb" dir="cw">
                                      <p:cBhvr>
                                        <p:cTn id="71" dur="500" fill="hold"/>
                                        <p:tgtEl>
                                          <p:spTgt spid="4">
                                            <p:graphicEl>
                                              <a:dgm id="{E2DB31E3-FBA6-4728-8B83-925B529620FF}"/>
                                            </p:graphicEl>
                                          </p:spTgt>
                                        </p:tgtEl>
                                        <p:attrNameLst>
                                          <p:attrName>fillcolor</p:attrName>
                                        </p:attrNameLst>
                                      </p:cBhvr>
                                      <p:to>
                                        <a:srgbClr val="E4E4E4"/>
                                      </p:to>
                                    </p:animClr>
                                    <p:set>
                                      <p:cBhvr>
                                        <p:cTn id="72" dur="500" fill="hold"/>
                                        <p:tgtEl>
                                          <p:spTgt spid="4">
                                            <p:graphicEl>
                                              <a:dgm id="{E2DB31E3-FBA6-4728-8B83-925B529620FF}"/>
                                            </p:graphicEl>
                                          </p:spTgt>
                                        </p:tgtEl>
                                        <p:attrNameLst>
                                          <p:attrName>fill.type</p:attrName>
                                        </p:attrNameLst>
                                      </p:cBhvr>
                                      <p:to>
                                        <p:strVal val="solid"/>
                                      </p:to>
                                    </p:set>
                                    <p:set>
                                      <p:cBhvr>
                                        <p:cTn id="73" dur="500" fill="hold"/>
                                        <p:tgtEl>
                                          <p:spTgt spid="4">
                                            <p:graphicEl>
                                              <a:dgm id="{E2DB31E3-FBA6-4728-8B83-925B529620FF}"/>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4" grpId="1" uiExpand="1">
        <p:bldSub>
          <a:bldDgm/>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5626-EE14-4830-96F7-F517E4B1D590}"/>
              </a:ext>
            </a:extLst>
          </p:cNvPr>
          <p:cNvSpPr>
            <a:spLocks noGrp="1"/>
          </p:cNvSpPr>
          <p:nvPr>
            <p:ph type="title"/>
          </p:nvPr>
        </p:nvSpPr>
        <p:spPr/>
        <p:txBody>
          <a:bodyPr>
            <a:normAutofit fontScale="90000"/>
          </a:bodyPr>
          <a:lstStyle/>
          <a:p>
            <a:r>
              <a:rPr lang="en-GB" dirty="0"/>
              <a:t>What on earth is going on?</a:t>
            </a:r>
          </a:p>
        </p:txBody>
      </p:sp>
      <p:graphicFrame>
        <p:nvGraphicFramePr>
          <p:cNvPr id="6" name="Content Placeholder 5">
            <a:extLst>
              <a:ext uri="{FF2B5EF4-FFF2-40B4-BE49-F238E27FC236}">
                <a16:creationId xmlns:a16="http://schemas.microsoft.com/office/drawing/2014/main" id="{F80050D1-A0C2-438B-A26C-452C67FFE25D}"/>
              </a:ext>
            </a:extLst>
          </p:cNvPr>
          <p:cNvGraphicFramePr>
            <a:graphicFrameLocks noGrp="1"/>
          </p:cNvGraphicFramePr>
          <p:nvPr>
            <p:ph sz="quarter" idx="13"/>
            <p:extLst>
              <p:ext uri="{D42A27DB-BD31-4B8C-83A1-F6EECF244321}">
                <p14:modId xmlns:p14="http://schemas.microsoft.com/office/powerpoint/2010/main" val="430093414"/>
              </p:ext>
            </p:extLst>
          </p:nvPr>
        </p:nvGraphicFramePr>
        <p:xfrm>
          <a:off x="269875" y="1069975"/>
          <a:ext cx="8728075"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48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1A20B701-8962-48A3-A9C2-1BB643F6BBD0}"/>
                                            </p:graphicEl>
                                          </p:spTgt>
                                        </p:tgtEl>
                                        <p:attrNameLst>
                                          <p:attrName>style.visibility</p:attrName>
                                        </p:attrNameLst>
                                      </p:cBhvr>
                                      <p:to>
                                        <p:strVal val="visible"/>
                                      </p:to>
                                    </p:set>
                                    <p:animEffect transition="in" filter="wipe(left)">
                                      <p:cBhvr>
                                        <p:cTn id="7" dur="500"/>
                                        <p:tgtEl>
                                          <p:spTgt spid="6">
                                            <p:graphicEl>
                                              <a:dgm id="{1A20B701-8962-48A3-A9C2-1BB643F6BBD0}"/>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dgm id="{1E13DC97-D493-4EEC-89D6-BEBBA994AD0F}"/>
                                            </p:graphicEl>
                                          </p:spTgt>
                                        </p:tgtEl>
                                        <p:attrNameLst>
                                          <p:attrName>style.visibility</p:attrName>
                                        </p:attrNameLst>
                                      </p:cBhvr>
                                      <p:to>
                                        <p:strVal val="visible"/>
                                      </p:to>
                                    </p:set>
                                    <p:animEffect transition="in" filter="wipe(left)">
                                      <p:cBhvr>
                                        <p:cTn id="10" dur="500"/>
                                        <p:tgtEl>
                                          <p:spTgt spid="6">
                                            <p:graphicEl>
                                              <a:dgm id="{1E13DC97-D493-4EEC-89D6-BEBBA994AD0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dgm id="{6C675C2E-FC79-484E-9CFD-13568C28A80E}"/>
                                            </p:graphicEl>
                                          </p:spTgt>
                                        </p:tgtEl>
                                        <p:attrNameLst>
                                          <p:attrName>style.visibility</p:attrName>
                                        </p:attrNameLst>
                                      </p:cBhvr>
                                      <p:to>
                                        <p:strVal val="visible"/>
                                      </p:to>
                                    </p:set>
                                    <p:animEffect transition="in" filter="wipe(left)">
                                      <p:cBhvr>
                                        <p:cTn id="15" dur="500"/>
                                        <p:tgtEl>
                                          <p:spTgt spid="6">
                                            <p:graphicEl>
                                              <a:dgm id="{6C675C2E-FC79-484E-9CFD-13568C28A80E}"/>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graphicEl>
                                              <a:dgm id="{065A55FE-7364-46B4-8E29-4BF481013025}"/>
                                            </p:graphicEl>
                                          </p:spTgt>
                                        </p:tgtEl>
                                        <p:attrNameLst>
                                          <p:attrName>style.visibility</p:attrName>
                                        </p:attrNameLst>
                                      </p:cBhvr>
                                      <p:to>
                                        <p:strVal val="visible"/>
                                      </p:to>
                                    </p:set>
                                    <p:animEffect transition="in" filter="wipe(left)">
                                      <p:cBhvr>
                                        <p:cTn id="18" dur="500"/>
                                        <p:tgtEl>
                                          <p:spTgt spid="6">
                                            <p:graphicEl>
                                              <a:dgm id="{065A55FE-7364-46B4-8E29-4BF48101302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graphicEl>
                                              <a:dgm id="{6B790396-7550-4FFF-A61B-53676E11A110}"/>
                                            </p:graphicEl>
                                          </p:spTgt>
                                        </p:tgtEl>
                                        <p:attrNameLst>
                                          <p:attrName>style.visibility</p:attrName>
                                        </p:attrNameLst>
                                      </p:cBhvr>
                                      <p:to>
                                        <p:strVal val="visible"/>
                                      </p:to>
                                    </p:set>
                                    <p:animEffect transition="in" filter="wipe(left)">
                                      <p:cBhvr>
                                        <p:cTn id="23" dur="500"/>
                                        <p:tgtEl>
                                          <p:spTgt spid="6">
                                            <p:graphicEl>
                                              <a:dgm id="{6B790396-7550-4FFF-A61B-53676E11A110}"/>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graphicEl>
                                              <a:dgm id="{3C160D7F-3C03-42CB-B5A0-A9E85DBA24A7}"/>
                                            </p:graphicEl>
                                          </p:spTgt>
                                        </p:tgtEl>
                                        <p:attrNameLst>
                                          <p:attrName>style.visibility</p:attrName>
                                        </p:attrNameLst>
                                      </p:cBhvr>
                                      <p:to>
                                        <p:strVal val="visible"/>
                                      </p:to>
                                    </p:set>
                                    <p:animEffect transition="in" filter="wipe(left)">
                                      <p:cBhvr>
                                        <p:cTn id="26" dur="500"/>
                                        <p:tgtEl>
                                          <p:spTgt spid="6">
                                            <p:graphicEl>
                                              <a:dgm id="{3C160D7F-3C03-42CB-B5A0-A9E85DBA24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B6C9-4189-42AD-A705-873372ACD8EF}"/>
              </a:ext>
            </a:extLst>
          </p:cNvPr>
          <p:cNvSpPr>
            <a:spLocks noGrp="1"/>
          </p:cNvSpPr>
          <p:nvPr>
            <p:ph type="title"/>
          </p:nvPr>
        </p:nvSpPr>
        <p:spPr/>
        <p:txBody>
          <a:bodyPr>
            <a:normAutofit fontScale="90000"/>
          </a:bodyPr>
          <a:lstStyle/>
          <a:p>
            <a:r>
              <a:rPr lang="en-GB" dirty="0"/>
              <a:t>Synchronising to Broadcast Signals</a:t>
            </a:r>
          </a:p>
        </p:txBody>
      </p:sp>
      <p:graphicFrame>
        <p:nvGraphicFramePr>
          <p:cNvPr id="4" name="Content Placeholder 3">
            <a:extLst>
              <a:ext uri="{FF2B5EF4-FFF2-40B4-BE49-F238E27FC236}">
                <a16:creationId xmlns:a16="http://schemas.microsoft.com/office/drawing/2014/main" id="{7F2582DB-E1B1-4A83-A327-88EFE4A444A3}"/>
              </a:ext>
            </a:extLst>
          </p:cNvPr>
          <p:cNvGraphicFramePr>
            <a:graphicFrameLocks noGrp="1"/>
          </p:cNvGraphicFramePr>
          <p:nvPr>
            <p:ph sz="quarter" idx="13"/>
            <p:extLst>
              <p:ext uri="{D42A27DB-BD31-4B8C-83A1-F6EECF244321}">
                <p14:modId xmlns:p14="http://schemas.microsoft.com/office/powerpoint/2010/main" val="3233471406"/>
              </p:ext>
            </p:extLst>
          </p:nvPr>
        </p:nvGraphicFramePr>
        <p:xfrm>
          <a:off x="269875" y="1069975"/>
          <a:ext cx="8728075"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665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afterEffect">
                                  <p:stCondLst>
                                    <p:cond delay="0"/>
                                  </p:stCondLst>
                                  <p:childTnLst>
                                    <p:animClr clrSpc="rgb" dir="cw">
                                      <p:cBhvr>
                                        <p:cTn id="6" dur="500" fill="hold"/>
                                        <p:tgtEl>
                                          <p:spTgt spid="4">
                                            <p:graphicEl>
                                              <a:dgm id="{EF77A984-E038-4E52-AE43-591A7289C2AB}"/>
                                            </p:graphicEl>
                                          </p:spTgt>
                                        </p:tgtEl>
                                        <p:attrNameLst>
                                          <p:attrName>fillcolor</p:attrName>
                                        </p:attrNameLst>
                                      </p:cBhvr>
                                      <p:to>
                                        <a:srgbClr val="BCBDBC"/>
                                      </p:to>
                                    </p:animClr>
                                    <p:set>
                                      <p:cBhvr>
                                        <p:cTn id="7" dur="500" fill="hold"/>
                                        <p:tgtEl>
                                          <p:spTgt spid="4">
                                            <p:graphicEl>
                                              <a:dgm id="{EF77A984-E038-4E52-AE43-591A7289C2AB}"/>
                                            </p:graphicEl>
                                          </p:spTgt>
                                        </p:tgtEl>
                                        <p:attrNameLst>
                                          <p:attrName>fill.type</p:attrName>
                                        </p:attrNameLst>
                                      </p:cBhvr>
                                      <p:to>
                                        <p:strVal val="solid"/>
                                      </p:to>
                                    </p:set>
                                    <p:set>
                                      <p:cBhvr>
                                        <p:cTn id="8" dur="500" fill="hold"/>
                                        <p:tgtEl>
                                          <p:spTgt spid="4">
                                            <p:graphicEl>
                                              <a:dgm id="{EF77A984-E038-4E52-AE43-591A7289C2AB}"/>
                                            </p:graphicEl>
                                          </p:spTgt>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500" fill="hold"/>
                                        <p:tgtEl>
                                          <p:spTgt spid="4">
                                            <p:graphicEl>
                                              <a:dgm id="{3B9DD323-C3D8-471F-82B5-4CFEF6E7FA12}"/>
                                            </p:graphicEl>
                                          </p:spTgt>
                                        </p:tgtEl>
                                        <p:attrNameLst>
                                          <p:attrName>fillcolor</p:attrName>
                                        </p:attrNameLst>
                                      </p:cBhvr>
                                      <p:to>
                                        <a:srgbClr val="BCBDBC"/>
                                      </p:to>
                                    </p:animClr>
                                    <p:set>
                                      <p:cBhvr>
                                        <p:cTn id="11" dur="500" fill="hold"/>
                                        <p:tgtEl>
                                          <p:spTgt spid="4">
                                            <p:graphicEl>
                                              <a:dgm id="{3B9DD323-C3D8-471F-82B5-4CFEF6E7FA12}"/>
                                            </p:graphicEl>
                                          </p:spTgt>
                                        </p:tgtEl>
                                        <p:attrNameLst>
                                          <p:attrName>fill.type</p:attrName>
                                        </p:attrNameLst>
                                      </p:cBhvr>
                                      <p:to>
                                        <p:strVal val="solid"/>
                                      </p:to>
                                    </p:set>
                                    <p:set>
                                      <p:cBhvr>
                                        <p:cTn id="12" dur="500" fill="hold"/>
                                        <p:tgtEl>
                                          <p:spTgt spid="4">
                                            <p:graphicEl>
                                              <a:dgm id="{3B9DD323-C3D8-471F-82B5-4CFEF6E7FA12}"/>
                                            </p:graphicEl>
                                          </p:spTgt>
                                        </p:tgtEl>
                                        <p:attrNameLst>
                                          <p:attrName>fill.on</p:attrName>
                                        </p:attrNameLst>
                                      </p:cBhvr>
                                      <p:to>
                                        <p:strVal val="true"/>
                                      </p:to>
                                    </p:set>
                                  </p:childTnLst>
                                </p:cTn>
                              </p:par>
                              <p:par>
                                <p:cTn id="13" presetID="1" presetClass="emph" presetSubtype="2" fill="hold" grpId="0" nodeType="withEffect">
                                  <p:stCondLst>
                                    <p:cond delay="0"/>
                                  </p:stCondLst>
                                  <p:childTnLst>
                                    <p:animClr clrSpc="rgb" dir="cw">
                                      <p:cBhvr>
                                        <p:cTn id="14" dur="500" fill="hold"/>
                                        <p:tgtEl>
                                          <p:spTgt spid="4">
                                            <p:graphicEl>
                                              <a:dgm id="{281B5609-5C37-4B78-90AD-653FC6432DDF}"/>
                                            </p:graphicEl>
                                          </p:spTgt>
                                        </p:tgtEl>
                                        <p:attrNameLst>
                                          <p:attrName>fillcolor</p:attrName>
                                        </p:attrNameLst>
                                      </p:cBhvr>
                                      <p:to>
                                        <a:srgbClr val="BCBDBC"/>
                                      </p:to>
                                    </p:animClr>
                                    <p:set>
                                      <p:cBhvr>
                                        <p:cTn id="15" dur="500" fill="hold"/>
                                        <p:tgtEl>
                                          <p:spTgt spid="4">
                                            <p:graphicEl>
                                              <a:dgm id="{281B5609-5C37-4B78-90AD-653FC6432DDF}"/>
                                            </p:graphicEl>
                                          </p:spTgt>
                                        </p:tgtEl>
                                        <p:attrNameLst>
                                          <p:attrName>fill.type</p:attrName>
                                        </p:attrNameLst>
                                      </p:cBhvr>
                                      <p:to>
                                        <p:strVal val="solid"/>
                                      </p:to>
                                    </p:set>
                                    <p:set>
                                      <p:cBhvr>
                                        <p:cTn id="16" dur="500" fill="hold"/>
                                        <p:tgtEl>
                                          <p:spTgt spid="4">
                                            <p:graphicEl>
                                              <a:dgm id="{281B5609-5C37-4B78-90AD-653FC6432DDF}"/>
                                            </p:graphicEl>
                                          </p:spTgt>
                                        </p:tgtEl>
                                        <p:attrNameLst>
                                          <p:attrName>fill.on</p:attrName>
                                        </p:attrNameLst>
                                      </p:cBhvr>
                                      <p:to>
                                        <p:strVal val="true"/>
                                      </p:to>
                                    </p:set>
                                  </p:childTnLst>
                                </p:cTn>
                              </p:par>
                              <p:par>
                                <p:cTn id="17" presetID="1" presetClass="emph" presetSubtype="2" fill="hold" grpId="0" nodeType="withEffect">
                                  <p:stCondLst>
                                    <p:cond delay="0"/>
                                  </p:stCondLst>
                                  <p:childTnLst>
                                    <p:animClr clrSpc="rgb" dir="cw">
                                      <p:cBhvr>
                                        <p:cTn id="18" dur="500" fill="hold"/>
                                        <p:tgtEl>
                                          <p:spTgt spid="4">
                                            <p:graphicEl>
                                              <a:dgm id="{41ADDA70-A3B7-470D-BF9A-69A6629AA61F}"/>
                                            </p:graphicEl>
                                          </p:spTgt>
                                        </p:tgtEl>
                                        <p:attrNameLst>
                                          <p:attrName>fillcolor</p:attrName>
                                        </p:attrNameLst>
                                      </p:cBhvr>
                                      <p:to>
                                        <a:srgbClr val="BCBDBC"/>
                                      </p:to>
                                    </p:animClr>
                                    <p:set>
                                      <p:cBhvr>
                                        <p:cTn id="19" dur="500" fill="hold"/>
                                        <p:tgtEl>
                                          <p:spTgt spid="4">
                                            <p:graphicEl>
                                              <a:dgm id="{41ADDA70-A3B7-470D-BF9A-69A6629AA61F}"/>
                                            </p:graphicEl>
                                          </p:spTgt>
                                        </p:tgtEl>
                                        <p:attrNameLst>
                                          <p:attrName>fill.type</p:attrName>
                                        </p:attrNameLst>
                                      </p:cBhvr>
                                      <p:to>
                                        <p:strVal val="solid"/>
                                      </p:to>
                                    </p:set>
                                    <p:set>
                                      <p:cBhvr>
                                        <p:cTn id="20" dur="500" fill="hold"/>
                                        <p:tgtEl>
                                          <p:spTgt spid="4">
                                            <p:graphicEl>
                                              <a:dgm id="{41ADDA70-A3B7-470D-BF9A-69A6629AA61F}"/>
                                            </p:graphicEl>
                                          </p:spTgt>
                                        </p:tgtEl>
                                        <p:attrNameLst>
                                          <p:attrName>fill.on</p:attrName>
                                        </p:attrNameLst>
                                      </p:cBhvr>
                                      <p:to>
                                        <p:strVal val="true"/>
                                      </p:to>
                                    </p:set>
                                  </p:childTnLst>
                                </p:cTn>
                              </p:par>
                              <p:par>
                                <p:cTn id="21" presetID="1" presetClass="emph" presetSubtype="2" fill="hold" grpId="0" nodeType="withEffect">
                                  <p:stCondLst>
                                    <p:cond delay="0"/>
                                  </p:stCondLst>
                                  <p:childTnLst>
                                    <p:animClr clrSpc="rgb" dir="cw">
                                      <p:cBhvr>
                                        <p:cTn id="22" dur="500" fill="hold"/>
                                        <p:tgtEl>
                                          <p:spTgt spid="4">
                                            <p:graphicEl>
                                              <a:dgm id="{6EC2C206-3875-4E4A-AD77-BCCE328B6AD2}"/>
                                            </p:graphicEl>
                                          </p:spTgt>
                                        </p:tgtEl>
                                        <p:attrNameLst>
                                          <p:attrName>fillcolor</p:attrName>
                                        </p:attrNameLst>
                                      </p:cBhvr>
                                      <p:to>
                                        <a:srgbClr val="BCBDBC"/>
                                      </p:to>
                                    </p:animClr>
                                    <p:set>
                                      <p:cBhvr>
                                        <p:cTn id="23" dur="500" fill="hold"/>
                                        <p:tgtEl>
                                          <p:spTgt spid="4">
                                            <p:graphicEl>
                                              <a:dgm id="{6EC2C206-3875-4E4A-AD77-BCCE328B6AD2}"/>
                                            </p:graphicEl>
                                          </p:spTgt>
                                        </p:tgtEl>
                                        <p:attrNameLst>
                                          <p:attrName>fill.type</p:attrName>
                                        </p:attrNameLst>
                                      </p:cBhvr>
                                      <p:to>
                                        <p:strVal val="solid"/>
                                      </p:to>
                                    </p:set>
                                    <p:set>
                                      <p:cBhvr>
                                        <p:cTn id="24" dur="500" fill="hold"/>
                                        <p:tgtEl>
                                          <p:spTgt spid="4">
                                            <p:graphicEl>
                                              <a:dgm id="{6EC2C206-3875-4E4A-AD77-BCCE328B6AD2}"/>
                                            </p:graphicEl>
                                          </p:spTgt>
                                        </p:tgtEl>
                                        <p:attrNameLst>
                                          <p:attrName>fill.on</p:attrName>
                                        </p:attrNameLst>
                                      </p:cBhvr>
                                      <p:to>
                                        <p:strVal val="true"/>
                                      </p:to>
                                    </p:set>
                                  </p:childTnLst>
                                </p:cTn>
                              </p:par>
                              <p:par>
                                <p:cTn id="25" presetID="1" presetClass="emph" presetSubtype="2" fill="hold" grpId="0" nodeType="withEffect">
                                  <p:stCondLst>
                                    <p:cond delay="0"/>
                                  </p:stCondLst>
                                  <p:childTnLst>
                                    <p:animClr clrSpc="rgb" dir="cw">
                                      <p:cBhvr>
                                        <p:cTn id="26" dur="500" fill="hold"/>
                                        <p:tgtEl>
                                          <p:spTgt spid="4">
                                            <p:graphicEl>
                                              <a:dgm id="{7AD4BCBE-40E1-4AC3-AAE7-96F4DB524C4C}"/>
                                            </p:graphicEl>
                                          </p:spTgt>
                                        </p:tgtEl>
                                        <p:attrNameLst>
                                          <p:attrName>fillcolor</p:attrName>
                                        </p:attrNameLst>
                                      </p:cBhvr>
                                      <p:to>
                                        <a:srgbClr val="BCBDBC"/>
                                      </p:to>
                                    </p:animClr>
                                    <p:set>
                                      <p:cBhvr>
                                        <p:cTn id="27" dur="500" fill="hold"/>
                                        <p:tgtEl>
                                          <p:spTgt spid="4">
                                            <p:graphicEl>
                                              <a:dgm id="{7AD4BCBE-40E1-4AC3-AAE7-96F4DB524C4C}"/>
                                            </p:graphicEl>
                                          </p:spTgt>
                                        </p:tgtEl>
                                        <p:attrNameLst>
                                          <p:attrName>fill.type</p:attrName>
                                        </p:attrNameLst>
                                      </p:cBhvr>
                                      <p:to>
                                        <p:strVal val="solid"/>
                                      </p:to>
                                    </p:set>
                                    <p:set>
                                      <p:cBhvr>
                                        <p:cTn id="28" dur="500" fill="hold"/>
                                        <p:tgtEl>
                                          <p:spTgt spid="4">
                                            <p:graphicEl>
                                              <a:dgm id="{7AD4BCBE-40E1-4AC3-AAE7-96F4DB524C4C}"/>
                                            </p:graphicEl>
                                          </p:spTgt>
                                        </p:tgtEl>
                                        <p:attrNameLst>
                                          <p:attrName>fill.on</p:attrName>
                                        </p:attrNameLst>
                                      </p:cBhvr>
                                      <p:to>
                                        <p:strVal val="true"/>
                                      </p:to>
                                    </p:set>
                                  </p:childTnLst>
                                </p:cTn>
                              </p:par>
                              <p:par>
                                <p:cTn id="29" presetID="1" presetClass="emph" presetSubtype="2" fill="hold" grpId="0" nodeType="withEffect">
                                  <p:stCondLst>
                                    <p:cond delay="0"/>
                                  </p:stCondLst>
                                  <p:childTnLst>
                                    <p:animClr clrSpc="rgb" dir="cw">
                                      <p:cBhvr>
                                        <p:cTn id="30" dur="500" fill="hold"/>
                                        <p:tgtEl>
                                          <p:spTgt spid="4">
                                            <p:graphicEl>
                                              <a:dgm id="{51D5634D-3EFF-4232-83CE-F6338B7E8926}"/>
                                            </p:graphicEl>
                                          </p:spTgt>
                                        </p:tgtEl>
                                        <p:attrNameLst>
                                          <p:attrName>fillcolor</p:attrName>
                                        </p:attrNameLst>
                                      </p:cBhvr>
                                      <p:to>
                                        <a:srgbClr val="BCBDBC"/>
                                      </p:to>
                                    </p:animClr>
                                    <p:set>
                                      <p:cBhvr>
                                        <p:cTn id="31" dur="500" fill="hold"/>
                                        <p:tgtEl>
                                          <p:spTgt spid="4">
                                            <p:graphicEl>
                                              <a:dgm id="{51D5634D-3EFF-4232-83CE-F6338B7E8926}"/>
                                            </p:graphicEl>
                                          </p:spTgt>
                                        </p:tgtEl>
                                        <p:attrNameLst>
                                          <p:attrName>fill.type</p:attrName>
                                        </p:attrNameLst>
                                      </p:cBhvr>
                                      <p:to>
                                        <p:strVal val="solid"/>
                                      </p:to>
                                    </p:set>
                                    <p:set>
                                      <p:cBhvr>
                                        <p:cTn id="32" dur="500" fill="hold"/>
                                        <p:tgtEl>
                                          <p:spTgt spid="4">
                                            <p:graphicEl>
                                              <a:dgm id="{51D5634D-3EFF-4232-83CE-F6338B7E8926}"/>
                                            </p:graphicEl>
                                          </p:spTgt>
                                        </p:tgtEl>
                                        <p:attrNameLst>
                                          <p:attrName>fill.on</p:attrName>
                                        </p:attrNameLst>
                                      </p:cBhvr>
                                      <p:to>
                                        <p:strVal val="true"/>
                                      </p:to>
                                    </p:set>
                                  </p:childTnLst>
                                </p:cTn>
                              </p:par>
                              <p:par>
                                <p:cTn id="33" presetID="1" presetClass="emph" presetSubtype="2" fill="hold" grpId="0" nodeType="withEffect">
                                  <p:stCondLst>
                                    <p:cond delay="0"/>
                                  </p:stCondLst>
                                  <p:childTnLst>
                                    <p:animClr clrSpc="rgb" dir="cw">
                                      <p:cBhvr>
                                        <p:cTn id="34" dur="500" fill="hold"/>
                                        <p:tgtEl>
                                          <p:spTgt spid="4">
                                            <p:graphicEl>
                                              <a:dgm id="{E2DB31E3-FBA6-4728-8B83-925B529620FF}"/>
                                            </p:graphicEl>
                                          </p:spTgt>
                                        </p:tgtEl>
                                        <p:attrNameLst>
                                          <p:attrName>fillcolor</p:attrName>
                                        </p:attrNameLst>
                                      </p:cBhvr>
                                      <p:to>
                                        <a:srgbClr val="BCBDBC"/>
                                      </p:to>
                                    </p:animClr>
                                    <p:set>
                                      <p:cBhvr>
                                        <p:cTn id="35" dur="500" fill="hold"/>
                                        <p:tgtEl>
                                          <p:spTgt spid="4">
                                            <p:graphicEl>
                                              <a:dgm id="{E2DB31E3-FBA6-4728-8B83-925B529620FF}"/>
                                            </p:graphicEl>
                                          </p:spTgt>
                                        </p:tgtEl>
                                        <p:attrNameLst>
                                          <p:attrName>fill.type</p:attrName>
                                        </p:attrNameLst>
                                      </p:cBhvr>
                                      <p:to>
                                        <p:strVal val="solid"/>
                                      </p:to>
                                    </p:set>
                                    <p:set>
                                      <p:cBhvr>
                                        <p:cTn id="36" dur="500" fill="hold"/>
                                        <p:tgtEl>
                                          <p:spTgt spid="4">
                                            <p:graphicEl>
                                              <a:dgm id="{E2DB31E3-FBA6-4728-8B83-925B529620FF}"/>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Ground and sky">
            <a:extLst>
              <a:ext uri="{FF2B5EF4-FFF2-40B4-BE49-F238E27FC236}">
                <a16:creationId xmlns:a16="http://schemas.microsoft.com/office/drawing/2014/main" id="{D695D4D3-E5E8-4BAD-BFF4-99A17863709C}"/>
              </a:ext>
            </a:extLst>
          </p:cNvPr>
          <p:cNvSpPr/>
          <p:nvPr/>
        </p:nvSpPr>
        <p:spPr>
          <a:xfrm>
            <a:off x="-7891" y="1000562"/>
            <a:ext cx="9151891" cy="3918061"/>
          </a:xfrm>
          <a:prstGeom prst="rect">
            <a:avLst/>
          </a:prstGeom>
          <a:gradFill>
            <a:gsLst>
              <a:gs pos="3000">
                <a:schemeClr val="accent4">
                  <a:lumMod val="50000"/>
                </a:schemeClr>
              </a:gs>
              <a:gs pos="77000">
                <a:srgbClr val="5F5FDE"/>
              </a:gs>
              <a:gs pos="34000">
                <a:schemeClr val="accent5">
                  <a:lumMod val="40000"/>
                  <a:lumOff val="60000"/>
                </a:schemeClr>
              </a:gs>
              <a:gs pos="33000">
                <a:schemeClr val="accent4">
                  <a:lumMod val="75000"/>
                </a:schemeClr>
              </a:gs>
              <a:gs pos="100000">
                <a:srgbClr val="002060"/>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56059845-8769-45E0-AFCA-2EF4F576C834}"/>
              </a:ext>
            </a:extLst>
          </p:cNvPr>
          <p:cNvSpPr>
            <a:spLocks noGrp="1"/>
          </p:cNvSpPr>
          <p:nvPr>
            <p:ph type="title"/>
          </p:nvPr>
        </p:nvSpPr>
        <p:spPr/>
        <p:txBody>
          <a:bodyPr>
            <a:normAutofit fontScale="90000"/>
          </a:bodyPr>
          <a:lstStyle/>
          <a:p>
            <a:r>
              <a:rPr lang="en-GB" dirty="0"/>
              <a:t>The germ of an idea</a:t>
            </a:r>
          </a:p>
        </p:txBody>
      </p:sp>
      <p:grpSp>
        <p:nvGrpSpPr>
          <p:cNvPr id="1024" name="White Van umberella">
            <a:extLst>
              <a:ext uri="{FF2B5EF4-FFF2-40B4-BE49-F238E27FC236}">
                <a16:creationId xmlns:a16="http://schemas.microsoft.com/office/drawing/2014/main" id="{9ABA6684-8231-4A34-8221-21E734814A0C}"/>
              </a:ext>
            </a:extLst>
          </p:cNvPr>
          <p:cNvGrpSpPr/>
          <p:nvPr/>
        </p:nvGrpSpPr>
        <p:grpSpPr>
          <a:xfrm>
            <a:off x="2368535" y="2218553"/>
            <a:ext cx="3541951" cy="2563048"/>
            <a:chOff x="2368535" y="2218553"/>
            <a:chExt cx="3541951" cy="2563048"/>
          </a:xfrm>
        </p:grpSpPr>
        <p:pic>
          <p:nvPicPr>
            <p:cNvPr id="22" name="Picture 21">
              <a:extLst>
                <a:ext uri="{FF2B5EF4-FFF2-40B4-BE49-F238E27FC236}">
                  <a16:creationId xmlns:a16="http://schemas.microsoft.com/office/drawing/2014/main" id="{85EA8566-0A0D-410A-B5C7-A8146BB5D053}"/>
                </a:ext>
              </a:extLst>
            </p:cNvPr>
            <p:cNvPicPr>
              <a:picLocks noChangeAspect="1"/>
            </p:cNvPicPr>
            <p:nvPr/>
          </p:nvPicPr>
          <p:blipFill>
            <a:blip r:embed="rId3"/>
            <a:stretch>
              <a:fillRect/>
            </a:stretch>
          </p:blipFill>
          <p:spPr>
            <a:xfrm rot="641655">
              <a:off x="2368535" y="2218553"/>
              <a:ext cx="3541951" cy="2392208"/>
            </a:xfrm>
            <a:prstGeom prst="rect">
              <a:avLst/>
            </a:prstGeom>
          </p:spPr>
        </p:pic>
        <p:pic>
          <p:nvPicPr>
            <p:cNvPr id="31" name="Picture 30">
              <a:extLst>
                <a:ext uri="{FF2B5EF4-FFF2-40B4-BE49-F238E27FC236}">
                  <a16:creationId xmlns:a16="http://schemas.microsoft.com/office/drawing/2014/main" id="{84F9B704-3FA4-4087-AE3E-142E8393BC1F}"/>
                </a:ext>
              </a:extLst>
            </p:cNvPr>
            <p:cNvPicPr>
              <a:picLocks noChangeAspect="1"/>
            </p:cNvPicPr>
            <p:nvPr/>
          </p:nvPicPr>
          <p:blipFill>
            <a:blip r:embed="rId4"/>
            <a:stretch>
              <a:fillRect/>
            </a:stretch>
          </p:blipFill>
          <p:spPr>
            <a:xfrm>
              <a:off x="3031727" y="4144000"/>
              <a:ext cx="1341850" cy="637601"/>
            </a:xfrm>
            <a:prstGeom prst="rect">
              <a:avLst/>
            </a:prstGeom>
          </p:spPr>
        </p:pic>
      </p:grpSp>
      <p:pic>
        <p:nvPicPr>
          <p:cNvPr id="17" name="GPS aerial">
            <a:extLst>
              <a:ext uri="{FF2B5EF4-FFF2-40B4-BE49-F238E27FC236}">
                <a16:creationId xmlns:a16="http://schemas.microsoft.com/office/drawing/2014/main" id="{A20F46A1-5BF3-4CC6-970B-6BFF21285145}"/>
              </a:ext>
            </a:extLst>
          </p:cNvPr>
          <p:cNvPicPr>
            <a:picLocks noChangeAspect="1"/>
          </p:cNvPicPr>
          <p:nvPr/>
        </p:nvPicPr>
        <p:blipFill>
          <a:blip r:embed="rId5"/>
          <a:stretch>
            <a:fillRect/>
          </a:stretch>
        </p:blipFill>
        <p:spPr>
          <a:xfrm>
            <a:off x="4158907" y="3060868"/>
            <a:ext cx="826186" cy="1644650"/>
          </a:xfrm>
          <a:prstGeom prst="rect">
            <a:avLst/>
          </a:prstGeom>
        </p:spPr>
      </p:pic>
      <p:sp>
        <p:nvSpPr>
          <p:cNvPr id="23" name="GPS Downlink">
            <a:extLst>
              <a:ext uri="{FF2B5EF4-FFF2-40B4-BE49-F238E27FC236}">
                <a16:creationId xmlns:a16="http://schemas.microsoft.com/office/drawing/2014/main" id="{1AEE1CF5-D60E-4C09-9DB5-5D08493E8878}"/>
              </a:ext>
            </a:extLst>
          </p:cNvPr>
          <p:cNvSpPr/>
          <p:nvPr/>
        </p:nvSpPr>
        <p:spPr>
          <a:xfrm rot="2050576">
            <a:off x="1840885" y="2538002"/>
            <a:ext cx="2928221" cy="2238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GPS Downlink red">
            <a:extLst>
              <a:ext uri="{FF2B5EF4-FFF2-40B4-BE49-F238E27FC236}">
                <a16:creationId xmlns:a16="http://schemas.microsoft.com/office/drawing/2014/main" id="{4652AB5C-195C-4F45-A023-B779A0E82F7E}"/>
              </a:ext>
            </a:extLst>
          </p:cNvPr>
          <p:cNvSpPr/>
          <p:nvPr/>
        </p:nvSpPr>
        <p:spPr>
          <a:xfrm rot="2050576">
            <a:off x="1838215" y="2542474"/>
            <a:ext cx="2928221" cy="223836"/>
          </a:xfrm>
          <a:prstGeom prst="rightArrow">
            <a:avLst/>
          </a:prstGeom>
          <a:gradFill>
            <a:gsLst>
              <a:gs pos="0">
                <a:schemeClr val="accent3">
                  <a:lumMod val="75000"/>
                </a:schemeClr>
              </a:gs>
              <a:gs pos="100000">
                <a:schemeClr val="accent3">
                  <a:lumMod val="40000"/>
                  <a:lumOff val="60000"/>
                </a:schemeClr>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GPS Downlink red and grey">
            <a:extLst>
              <a:ext uri="{FF2B5EF4-FFF2-40B4-BE49-F238E27FC236}">
                <a16:creationId xmlns:a16="http://schemas.microsoft.com/office/drawing/2014/main" id="{4D80C3E5-66AC-4686-BED4-7A86C01D2ED2}"/>
              </a:ext>
            </a:extLst>
          </p:cNvPr>
          <p:cNvSpPr/>
          <p:nvPr/>
        </p:nvSpPr>
        <p:spPr>
          <a:xfrm rot="2050576">
            <a:off x="1842986" y="2540093"/>
            <a:ext cx="2928221" cy="223836"/>
          </a:xfrm>
          <a:prstGeom prst="rightArrow">
            <a:avLst/>
          </a:prstGeom>
          <a:pattFill prst="wdUpDiag">
            <a:fgClr>
              <a:schemeClr val="accent3">
                <a:lumMod val="75000"/>
              </a:schemeClr>
            </a:fgClr>
            <a:bgClr>
              <a:schemeClr val="bg2">
                <a:lumMod val="75000"/>
              </a:schemeClr>
            </a:bgClr>
          </a:patt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GPS shortlink">
            <a:extLst>
              <a:ext uri="{FF2B5EF4-FFF2-40B4-BE49-F238E27FC236}">
                <a16:creationId xmlns:a16="http://schemas.microsoft.com/office/drawing/2014/main" id="{DC167540-161F-4DCF-BB42-BA3A750A8594}"/>
              </a:ext>
            </a:extLst>
          </p:cNvPr>
          <p:cNvSpPr/>
          <p:nvPr/>
        </p:nvSpPr>
        <p:spPr>
          <a:xfrm rot="2050576">
            <a:off x="1987609" y="2017813"/>
            <a:ext cx="1092649" cy="2238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 name="GPS satellite">
            <a:extLst>
              <a:ext uri="{FF2B5EF4-FFF2-40B4-BE49-F238E27FC236}">
                <a16:creationId xmlns:a16="http://schemas.microsoft.com/office/drawing/2014/main" id="{3680E992-FCC8-4FC5-82B4-79B072A87609}"/>
              </a:ext>
            </a:extLst>
          </p:cNvPr>
          <p:cNvPicPr>
            <a:picLocks noChangeAspect="1"/>
          </p:cNvPicPr>
          <p:nvPr/>
        </p:nvPicPr>
        <p:blipFill>
          <a:blip r:embed="rId6"/>
          <a:stretch>
            <a:fillRect/>
          </a:stretch>
        </p:blipFill>
        <p:spPr>
          <a:xfrm>
            <a:off x="1636227" y="982742"/>
            <a:ext cx="1257300" cy="1257300"/>
          </a:xfrm>
          <a:prstGeom prst="rect">
            <a:avLst/>
          </a:prstGeom>
        </p:spPr>
      </p:pic>
      <p:sp>
        <p:nvSpPr>
          <p:cNvPr id="20" name="GPS uplink">
            <a:extLst>
              <a:ext uri="{FF2B5EF4-FFF2-40B4-BE49-F238E27FC236}">
                <a16:creationId xmlns:a16="http://schemas.microsoft.com/office/drawing/2014/main" id="{6E34F314-9608-4541-B959-48FC38C2C03E}"/>
              </a:ext>
            </a:extLst>
          </p:cNvPr>
          <p:cNvSpPr/>
          <p:nvPr/>
        </p:nvSpPr>
        <p:spPr>
          <a:xfrm rot="18397002">
            <a:off x="-17971" y="2863558"/>
            <a:ext cx="2533650" cy="2238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GPS uplink red">
            <a:extLst>
              <a:ext uri="{FF2B5EF4-FFF2-40B4-BE49-F238E27FC236}">
                <a16:creationId xmlns:a16="http://schemas.microsoft.com/office/drawing/2014/main" id="{1590079C-AA23-40F5-87E7-85A2A22E3D3F}"/>
              </a:ext>
            </a:extLst>
          </p:cNvPr>
          <p:cNvSpPr/>
          <p:nvPr/>
        </p:nvSpPr>
        <p:spPr>
          <a:xfrm rot="18397002">
            <a:off x="-20221" y="2861310"/>
            <a:ext cx="2533650" cy="223836"/>
          </a:xfrm>
          <a:prstGeom prst="rightArrow">
            <a:avLst/>
          </a:prstGeom>
          <a:gradFill>
            <a:gsLst>
              <a:gs pos="0">
                <a:schemeClr val="accent3">
                  <a:lumMod val="75000"/>
                </a:schemeClr>
              </a:gs>
              <a:gs pos="100000">
                <a:schemeClr val="accent3">
                  <a:lumMod val="40000"/>
                  <a:lumOff val="60000"/>
                </a:schemeClr>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GPS logo">
            <a:extLst>
              <a:ext uri="{FF2B5EF4-FFF2-40B4-BE49-F238E27FC236}">
                <a16:creationId xmlns:a16="http://schemas.microsoft.com/office/drawing/2014/main" id="{1C6523A3-E922-4DCB-9F8F-70D85AE72F8A}"/>
              </a:ext>
            </a:extLst>
          </p:cNvPr>
          <p:cNvPicPr>
            <a:picLocks noChangeAspect="1"/>
          </p:cNvPicPr>
          <p:nvPr/>
        </p:nvPicPr>
        <p:blipFill>
          <a:blip r:embed="rId7"/>
          <a:stretch>
            <a:fillRect/>
          </a:stretch>
        </p:blipFill>
        <p:spPr>
          <a:xfrm>
            <a:off x="232693" y="3388680"/>
            <a:ext cx="1089969" cy="1080000"/>
          </a:xfrm>
          <a:prstGeom prst="rect">
            <a:avLst/>
          </a:prstGeom>
        </p:spPr>
      </p:pic>
      <p:sp>
        <p:nvSpPr>
          <p:cNvPr id="25" name="GLONASS Downlink">
            <a:extLst>
              <a:ext uri="{FF2B5EF4-FFF2-40B4-BE49-F238E27FC236}">
                <a16:creationId xmlns:a16="http://schemas.microsoft.com/office/drawing/2014/main" id="{E31D74AD-69AC-44F0-B066-929EF99F4A0A}"/>
              </a:ext>
            </a:extLst>
          </p:cNvPr>
          <p:cNvSpPr/>
          <p:nvPr/>
        </p:nvSpPr>
        <p:spPr>
          <a:xfrm rot="19549424" flipH="1">
            <a:off x="4352686" y="2538208"/>
            <a:ext cx="2928221" cy="2238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GLONASS shortlink">
            <a:extLst>
              <a:ext uri="{FF2B5EF4-FFF2-40B4-BE49-F238E27FC236}">
                <a16:creationId xmlns:a16="http://schemas.microsoft.com/office/drawing/2014/main" id="{C88E7B13-7497-47FB-A730-855DA35DCB6C}"/>
              </a:ext>
            </a:extLst>
          </p:cNvPr>
          <p:cNvSpPr/>
          <p:nvPr/>
        </p:nvSpPr>
        <p:spPr>
          <a:xfrm rot="19549424" flipH="1">
            <a:off x="5387288" y="2217218"/>
            <a:ext cx="1793391" cy="2238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4" name="GLONASS satellite">
            <a:extLst>
              <a:ext uri="{FF2B5EF4-FFF2-40B4-BE49-F238E27FC236}">
                <a16:creationId xmlns:a16="http://schemas.microsoft.com/office/drawing/2014/main" id="{16664EEA-6AFC-41EC-AE7E-8F9E6BD693EC}"/>
              </a:ext>
            </a:extLst>
          </p:cNvPr>
          <p:cNvPicPr>
            <a:picLocks noChangeAspect="1"/>
          </p:cNvPicPr>
          <p:nvPr/>
        </p:nvPicPr>
        <p:blipFill>
          <a:blip r:embed="rId6"/>
          <a:stretch>
            <a:fillRect/>
          </a:stretch>
        </p:blipFill>
        <p:spPr>
          <a:xfrm flipH="1">
            <a:off x="6250475" y="982742"/>
            <a:ext cx="1257300" cy="1257300"/>
          </a:xfrm>
          <a:prstGeom prst="rect">
            <a:avLst/>
          </a:prstGeom>
        </p:spPr>
      </p:pic>
      <p:sp>
        <p:nvSpPr>
          <p:cNvPr id="26" name="GLONASS uplink">
            <a:extLst>
              <a:ext uri="{FF2B5EF4-FFF2-40B4-BE49-F238E27FC236}">
                <a16:creationId xmlns:a16="http://schemas.microsoft.com/office/drawing/2014/main" id="{D57C05CC-C5FE-4396-88E3-B192A4642C6D}"/>
              </a:ext>
            </a:extLst>
          </p:cNvPr>
          <p:cNvSpPr/>
          <p:nvPr/>
        </p:nvSpPr>
        <p:spPr>
          <a:xfrm rot="3885493" flipH="1">
            <a:off x="6494341" y="2992681"/>
            <a:ext cx="2533650" cy="2238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LONASS logo">
            <a:extLst>
              <a:ext uri="{FF2B5EF4-FFF2-40B4-BE49-F238E27FC236}">
                <a16:creationId xmlns:a16="http://schemas.microsoft.com/office/drawing/2014/main" id="{EAF365AD-9B98-4952-BBD3-545475956E8E}"/>
              </a:ext>
            </a:extLst>
          </p:cNvPr>
          <p:cNvPicPr>
            <a:picLocks noChangeAspect="1"/>
          </p:cNvPicPr>
          <p:nvPr/>
        </p:nvPicPr>
        <p:blipFill>
          <a:blip r:embed="rId8"/>
          <a:stretch>
            <a:fillRect/>
          </a:stretch>
        </p:blipFill>
        <p:spPr>
          <a:xfrm>
            <a:off x="7660586" y="3388680"/>
            <a:ext cx="1080000" cy="1080000"/>
          </a:xfrm>
          <a:prstGeom prst="rect">
            <a:avLst/>
          </a:prstGeom>
        </p:spPr>
      </p:pic>
      <p:sp>
        <p:nvSpPr>
          <p:cNvPr id="28" name="Galileo Downlink">
            <a:extLst>
              <a:ext uri="{FF2B5EF4-FFF2-40B4-BE49-F238E27FC236}">
                <a16:creationId xmlns:a16="http://schemas.microsoft.com/office/drawing/2014/main" id="{31416816-F73E-40C8-BEE8-391CF6C81032}"/>
              </a:ext>
            </a:extLst>
          </p:cNvPr>
          <p:cNvSpPr/>
          <p:nvPr/>
        </p:nvSpPr>
        <p:spPr>
          <a:xfrm rot="16200000" flipH="1">
            <a:off x="3781590" y="2384022"/>
            <a:ext cx="1522119" cy="2238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Galileo shortlink">
            <a:extLst>
              <a:ext uri="{FF2B5EF4-FFF2-40B4-BE49-F238E27FC236}">
                <a16:creationId xmlns:a16="http://schemas.microsoft.com/office/drawing/2014/main" id="{4CC6DB22-A4C9-47D5-992B-B9EC15DCA259}"/>
              </a:ext>
            </a:extLst>
          </p:cNvPr>
          <p:cNvSpPr/>
          <p:nvPr/>
        </p:nvSpPr>
        <p:spPr>
          <a:xfrm rot="16200000" flipH="1">
            <a:off x="4236828" y="1924294"/>
            <a:ext cx="607160" cy="2238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7" name="Galileo satellite">
            <a:extLst>
              <a:ext uri="{FF2B5EF4-FFF2-40B4-BE49-F238E27FC236}">
                <a16:creationId xmlns:a16="http://schemas.microsoft.com/office/drawing/2014/main" id="{E67D4050-4A09-41D0-882A-84505E61C692}"/>
              </a:ext>
            </a:extLst>
          </p:cNvPr>
          <p:cNvPicPr>
            <a:picLocks noChangeAspect="1"/>
          </p:cNvPicPr>
          <p:nvPr/>
        </p:nvPicPr>
        <p:blipFill>
          <a:blip r:embed="rId6"/>
          <a:stretch>
            <a:fillRect/>
          </a:stretch>
        </p:blipFill>
        <p:spPr>
          <a:xfrm flipH="1">
            <a:off x="3913999" y="982742"/>
            <a:ext cx="1257300" cy="1257300"/>
          </a:xfrm>
          <a:prstGeom prst="rect">
            <a:avLst/>
          </a:prstGeom>
        </p:spPr>
      </p:pic>
      <p:sp>
        <p:nvSpPr>
          <p:cNvPr id="29" name="Galileo uplink">
            <a:extLst>
              <a:ext uri="{FF2B5EF4-FFF2-40B4-BE49-F238E27FC236}">
                <a16:creationId xmlns:a16="http://schemas.microsoft.com/office/drawing/2014/main" id="{25E28757-CF7F-400E-9A15-5D6AEB42FC9C}"/>
              </a:ext>
            </a:extLst>
          </p:cNvPr>
          <p:cNvSpPr/>
          <p:nvPr/>
        </p:nvSpPr>
        <p:spPr>
          <a:xfrm rot="2421086" flipH="1">
            <a:off x="4574405" y="2685522"/>
            <a:ext cx="2533650" cy="2238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Galileo logo">
            <a:extLst>
              <a:ext uri="{FF2B5EF4-FFF2-40B4-BE49-F238E27FC236}">
                <a16:creationId xmlns:a16="http://schemas.microsoft.com/office/drawing/2014/main" id="{39A5F662-3FF6-47BB-AFED-66D0D2A91A69}"/>
              </a:ext>
            </a:extLst>
          </p:cNvPr>
          <p:cNvPicPr>
            <a:picLocks noChangeAspect="1"/>
          </p:cNvPicPr>
          <p:nvPr/>
        </p:nvPicPr>
        <p:blipFill>
          <a:blip r:embed="rId9"/>
          <a:stretch>
            <a:fillRect/>
          </a:stretch>
        </p:blipFill>
        <p:spPr>
          <a:xfrm>
            <a:off x="6318116" y="3388680"/>
            <a:ext cx="1075519" cy="1080000"/>
          </a:xfrm>
          <a:prstGeom prst="rect">
            <a:avLst/>
          </a:prstGeom>
        </p:spPr>
      </p:pic>
      <p:sp>
        <p:nvSpPr>
          <p:cNvPr id="1025" name="Jan 26th">
            <a:extLst>
              <a:ext uri="{FF2B5EF4-FFF2-40B4-BE49-F238E27FC236}">
                <a16:creationId xmlns:a16="http://schemas.microsoft.com/office/drawing/2014/main" id="{27DB5278-EE3F-41B8-B3B1-98CF2FCD0166}"/>
              </a:ext>
            </a:extLst>
          </p:cNvPr>
          <p:cNvSpPr/>
          <p:nvPr/>
        </p:nvSpPr>
        <p:spPr>
          <a:xfrm>
            <a:off x="1473122" y="3288305"/>
            <a:ext cx="2124731" cy="391456"/>
          </a:xfrm>
          <a:prstGeom prst="roundRect">
            <a:avLst/>
          </a:prstGeom>
          <a:solidFill>
            <a:schemeClr val="accent3">
              <a:lumMod val="20000"/>
              <a:lumOff val="80000"/>
            </a:scheme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January 26</a:t>
            </a:r>
            <a:r>
              <a:rPr lang="en-GB" baseline="30000" dirty="0">
                <a:solidFill>
                  <a:schemeClr val="tx1"/>
                </a:solidFill>
              </a:rPr>
              <a:t>th</a:t>
            </a:r>
            <a:r>
              <a:rPr lang="en-GB" dirty="0">
                <a:solidFill>
                  <a:schemeClr val="tx1"/>
                </a:solidFill>
              </a:rPr>
              <a:t> 2016</a:t>
            </a:r>
          </a:p>
        </p:txBody>
      </p:sp>
      <p:sp>
        <p:nvSpPr>
          <p:cNvPr id="46" name="Terrestrial link">
            <a:extLst>
              <a:ext uri="{FF2B5EF4-FFF2-40B4-BE49-F238E27FC236}">
                <a16:creationId xmlns:a16="http://schemas.microsoft.com/office/drawing/2014/main" id="{56C8723A-FA86-4392-9274-26DA180B1AEC}"/>
              </a:ext>
            </a:extLst>
          </p:cNvPr>
          <p:cNvSpPr/>
          <p:nvPr/>
        </p:nvSpPr>
        <p:spPr>
          <a:xfrm rot="11127970" flipH="1">
            <a:off x="2422526" y="3457743"/>
            <a:ext cx="2048717" cy="2238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4" name="Transmitter">
            <a:extLst>
              <a:ext uri="{FF2B5EF4-FFF2-40B4-BE49-F238E27FC236}">
                <a16:creationId xmlns:a16="http://schemas.microsoft.com/office/drawing/2014/main" id="{3A44F05E-A6EE-4FB1-9E10-DF8D6E6A2B48}"/>
              </a:ext>
            </a:extLst>
          </p:cNvPr>
          <p:cNvPicPr>
            <a:picLocks noChangeAspect="1"/>
          </p:cNvPicPr>
          <p:nvPr/>
        </p:nvPicPr>
        <p:blipFill>
          <a:blip r:embed="rId10"/>
          <a:stretch>
            <a:fillRect/>
          </a:stretch>
        </p:blipFill>
        <p:spPr>
          <a:xfrm>
            <a:off x="1596265" y="3068135"/>
            <a:ext cx="1701587" cy="1644651"/>
          </a:xfrm>
          <a:prstGeom prst="rect">
            <a:avLst/>
          </a:prstGeom>
        </p:spPr>
      </p:pic>
      <p:sp>
        <p:nvSpPr>
          <p:cNvPr id="48" name="Lcoal clock link">
            <a:extLst>
              <a:ext uri="{FF2B5EF4-FFF2-40B4-BE49-F238E27FC236}">
                <a16:creationId xmlns:a16="http://schemas.microsoft.com/office/drawing/2014/main" id="{A09BF607-BBB8-4DF4-9A7E-C727482FF44F}"/>
              </a:ext>
            </a:extLst>
          </p:cNvPr>
          <p:cNvSpPr/>
          <p:nvPr/>
        </p:nvSpPr>
        <p:spPr>
          <a:xfrm rot="2623637" flipH="1">
            <a:off x="4569708" y="3975731"/>
            <a:ext cx="541601" cy="2238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7" name="Clock face">
            <a:extLst>
              <a:ext uri="{FF2B5EF4-FFF2-40B4-BE49-F238E27FC236}">
                <a16:creationId xmlns:a16="http://schemas.microsoft.com/office/drawing/2014/main" id="{E88F983D-D538-433C-8C6D-2507461C927E}"/>
              </a:ext>
            </a:extLst>
          </p:cNvPr>
          <p:cNvPicPr>
            <a:picLocks noChangeAspect="1"/>
          </p:cNvPicPr>
          <p:nvPr/>
        </p:nvPicPr>
        <p:blipFill>
          <a:blip r:embed="rId11"/>
          <a:stretch>
            <a:fillRect/>
          </a:stretch>
        </p:blipFill>
        <p:spPr>
          <a:xfrm>
            <a:off x="4915817" y="4104452"/>
            <a:ext cx="727214" cy="727214"/>
          </a:xfrm>
          <a:prstGeom prst="rect">
            <a:avLst/>
          </a:prstGeom>
        </p:spPr>
      </p:pic>
      <p:pic>
        <p:nvPicPr>
          <p:cNvPr id="1032" name="BBC logo">
            <a:extLst>
              <a:ext uri="{FF2B5EF4-FFF2-40B4-BE49-F238E27FC236}">
                <a16:creationId xmlns:a16="http://schemas.microsoft.com/office/drawing/2014/main" id="{24571A3A-6EAA-48A2-9D3F-484492C30B1E}"/>
              </a:ext>
            </a:extLst>
          </p:cNvPr>
          <p:cNvPicPr>
            <a:picLocks noChangeAspect="1"/>
          </p:cNvPicPr>
          <p:nvPr/>
        </p:nvPicPr>
        <p:blipFill>
          <a:blip r:embed="rId12"/>
          <a:stretch>
            <a:fillRect/>
          </a:stretch>
        </p:blipFill>
        <p:spPr>
          <a:xfrm>
            <a:off x="1875551" y="4523756"/>
            <a:ext cx="979123" cy="276602"/>
          </a:xfrm>
          <a:prstGeom prst="rect">
            <a:avLst/>
          </a:prstGeom>
        </p:spPr>
      </p:pic>
      <p:pic>
        <p:nvPicPr>
          <p:cNvPr id="1033" name="Arqiva logo" descr="Image result for arqiva logo">
            <a:extLst>
              <a:ext uri="{FF2B5EF4-FFF2-40B4-BE49-F238E27FC236}">
                <a16:creationId xmlns:a16="http://schemas.microsoft.com/office/drawing/2014/main" id="{EE5C50A9-D5C2-43E7-A261-DEAE135F77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82290" y="3903408"/>
            <a:ext cx="492914" cy="51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27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1500"/>
                            </p:stCondLst>
                            <p:childTnLst>
                              <p:par>
                                <p:cTn id="22" presetID="22" presetClass="entr" presetSubtype="8" fill="hold" grpId="1"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par>
                          <p:cTn id="35" fill="hold">
                            <p:stCondLst>
                              <p:cond delay="500"/>
                            </p:stCondLst>
                            <p:childTnLst>
                              <p:par>
                                <p:cTn id="36" presetID="22" presetClass="entr" presetSubtype="4" fill="hold" grpId="1"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down)">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25"/>
                                        </p:tgtEl>
                                        <p:attrNameLst>
                                          <p:attrName>style.visibility</p:attrName>
                                        </p:attrNameLst>
                                      </p:cBhvr>
                                      <p:to>
                                        <p:strVal val="visible"/>
                                      </p:to>
                                    </p:set>
                                    <p:animEffect transition="in" filter="fade">
                                      <p:cBhvr>
                                        <p:cTn id="43" dur="500"/>
                                        <p:tgtEl>
                                          <p:spTgt spid="10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left)">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right)">
                                      <p:cBhvr>
                                        <p:cTn id="55" dur="500"/>
                                        <p:tgtEl>
                                          <p:spTgt spid="11"/>
                                        </p:tgtEl>
                                      </p:cBhvr>
                                    </p:animEffect>
                                  </p:childTnLst>
                                </p:cTn>
                              </p:par>
                            </p:childTnLst>
                          </p:cTn>
                        </p:par>
                        <p:par>
                          <p:cTn id="56" fill="hold">
                            <p:stCondLst>
                              <p:cond delay="500"/>
                            </p:stCondLst>
                            <p:childTnLst>
                              <p:par>
                                <p:cTn id="57" presetID="22" presetClass="entr" presetSubtype="2"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right)">
                                      <p:cBhvr>
                                        <p:cTn id="59" dur="500"/>
                                        <p:tgtEl>
                                          <p:spTgt spid="26"/>
                                        </p:tgtEl>
                                      </p:cBhvr>
                                    </p:animEffect>
                                  </p:childTnLst>
                                </p:cTn>
                              </p:par>
                            </p:childTnLst>
                          </p:cTn>
                        </p:par>
                        <p:par>
                          <p:cTn id="60" fill="hold">
                            <p:stCondLst>
                              <p:cond delay="1000"/>
                            </p:stCondLst>
                            <p:childTnLst>
                              <p:par>
                                <p:cTn id="61" presetID="22" presetClass="entr" presetSubtype="2"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right)">
                                      <p:cBhvr>
                                        <p:cTn id="63" dur="500"/>
                                        <p:tgtEl>
                                          <p:spTgt spid="24"/>
                                        </p:tgtEl>
                                      </p:cBhvr>
                                    </p:animEffect>
                                  </p:childTnLst>
                                </p:cTn>
                              </p:par>
                            </p:childTnLst>
                          </p:cTn>
                        </p:par>
                        <p:par>
                          <p:cTn id="64" fill="hold">
                            <p:stCondLst>
                              <p:cond delay="1500"/>
                            </p:stCondLst>
                            <p:childTnLst>
                              <p:par>
                                <p:cTn id="65" presetID="22" presetClass="entr" presetSubtype="2" fill="hold" grpId="1"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right)">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down)">
                                      <p:cBhvr>
                                        <p:cTn id="76" dur="500"/>
                                        <p:tgtEl>
                                          <p:spTgt spid="29"/>
                                        </p:tgtEl>
                                      </p:cBhvr>
                                    </p:animEffect>
                                  </p:childTnLst>
                                </p:cTn>
                              </p:par>
                            </p:childTnLst>
                          </p:cTn>
                        </p:par>
                        <p:par>
                          <p:cTn id="77" fill="hold">
                            <p:stCondLst>
                              <p:cond delay="1000"/>
                            </p:stCondLst>
                            <p:childTnLst>
                              <p:par>
                                <p:cTn id="78" presetID="22" presetClass="entr" presetSubtype="4"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down)">
                                      <p:cBhvr>
                                        <p:cTn id="80" dur="500"/>
                                        <p:tgtEl>
                                          <p:spTgt spid="27"/>
                                        </p:tgtEl>
                                      </p:cBhvr>
                                    </p:animEffect>
                                  </p:childTnLst>
                                </p:cTn>
                              </p:par>
                            </p:childTnLst>
                          </p:cTn>
                        </p:par>
                        <p:par>
                          <p:cTn id="81" fill="hold">
                            <p:stCondLst>
                              <p:cond delay="1500"/>
                            </p:stCondLst>
                            <p:childTnLst>
                              <p:par>
                                <p:cTn id="82" presetID="22" presetClass="entr" presetSubtype="1" fill="hold" grpId="1"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up)">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1025"/>
                                        </p:tgtEl>
                                      </p:cBhvr>
                                    </p:animEffect>
                                    <p:set>
                                      <p:cBhvr>
                                        <p:cTn id="89" dur="1" fill="hold">
                                          <p:stCondLst>
                                            <p:cond delay="499"/>
                                          </p:stCondLst>
                                        </p:cTn>
                                        <p:tgtEl>
                                          <p:spTgt spid="1025"/>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1"/>
                                        </p:tgtEl>
                                      </p:cBhvr>
                                    </p:animEffect>
                                    <p:set>
                                      <p:cBhvr>
                                        <p:cTn id="92" dur="1" fill="hold">
                                          <p:stCondLst>
                                            <p:cond delay="499"/>
                                          </p:stCondLst>
                                        </p:cTn>
                                        <p:tgtEl>
                                          <p:spTgt spid="41"/>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0"/>
                                        </p:tgtEl>
                                      </p:cBhvr>
                                    </p:animEffect>
                                    <p:set>
                                      <p:cBhvr>
                                        <p:cTn id="95" dur="1" fill="hold">
                                          <p:stCondLst>
                                            <p:cond delay="499"/>
                                          </p:stCondLst>
                                        </p:cTn>
                                        <p:tgtEl>
                                          <p:spTgt spid="40"/>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49"/>
                                        </p:tgtEl>
                                      </p:cBhvr>
                                    </p:animEffect>
                                    <p:set>
                                      <p:cBhvr>
                                        <p:cTn id="98" dur="1" fill="hold">
                                          <p:stCondLst>
                                            <p:cond delay="499"/>
                                          </p:stCondLst>
                                        </p:cTn>
                                        <p:tgtEl>
                                          <p:spTgt spid="4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8" decel="10000" fill="hold" nodeType="clickEffect">
                                  <p:stCondLst>
                                    <p:cond delay="0"/>
                                  </p:stCondLst>
                                  <p:childTnLst>
                                    <p:set>
                                      <p:cBhvr>
                                        <p:cTn id="102" dur="1" fill="hold">
                                          <p:stCondLst>
                                            <p:cond delay="0"/>
                                          </p:stCondLst>
                                        </p:cTn>
                                        <p:tgtEl>
                                          <p:spTgt spid="1024"/>
                                        </p:tgtEl>
                                        <p:attrNameLst>
                                          <p:attrName>style.visibility</p:attrName>
                                        </p:attrNameLst>
                                      </p:cBhvr>
                                      <p:to>
                                        <p:strVal val="visible"/>
                                      </p:to>
                                    </p:set>
                                    <p:anim calcmode="lin" valueType="num">
                                      <p:cBhvr additive="base">
                                        <p:cTn id="103" dur="2000" fill="hold"/>
                                        <p:tgtEl>
                                          <p:spTgt spid="1024"/>
                                        </p:tgtEl>
                                        <p:attrNameLst>
                                          <p:attrName>ppt_x</p:attrName>
                                        </p:attrNameLst>
                                      </p:cBhvr>
                                      <p:tavLst>
                                        <p:tav tm="0">
                                          <p:val>
                                            <p:strVal val="0-#ppt_w/2"/>
                                          </p:val>
                                        </p:tav>
                                        <p:tav tm="100000">
                                          <p:val>
                                            <p:strVal val="#ppt_x"/>
                                          </p:val>
                                        </p:tav>
                                      </p:tavLst>
                                    </p:anim>
                                    <p:anim calcmode="lin" valueType="num">
                                      <p:cBhvr additive="base">
                                        <p:cTn id="104" dur="2000" fill="hold"/>
                                        <p:tgtEl>
                                          <p:spTgt spid="1024"/>
                                        </p:tgtEl>
                                        <p:attrNameLst>
                                          <p:attrName>ppt_y</p:attrName>
                                        </p:attrNameLst>
                                      </p:cBhvr>
                                      <p:tavLst>
                                        <p:tav tm="0">
                                          <p:val>
                                            <p:strVal val="#ppt_y"/>
                                          </p:val>
                                        </p:tav>
                                        <p:tav tm="100000">
                                          <p:val>
                                            <p:strVal val="#ppt_y"/>
                                          </p:val>
                                        </p:tav>
                                      </p:tavLst>
                                    </p:anim>
                                  </p:childTnLst>
                                </p:cTn>
                              </p:par>
                            </p:childTnLst>
                          </p:cTn>
                        </p:par>
                        <p:par>
                          <p:cTn id="105" fill="hold">
                            <p:stCondLst>
                              <p:cond delay="2000"/>
                            </p:stCondLst>
                            <p:childTnLst>
                              <p:par>
                                <p:cTn id="106" presetID="1" presetClass="entr" presetSubtype="0"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childTnLst>
                                </p:cTn>
                              </p:par>
                              <p:par>
                                <p:cTn id="112" presetID="1" presetClass="exit"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hidden"/>
                                      </p:to>
                                    </p:set>
                                  </p:childTnLst>
                                </p:cTn>
                              </p:par>
                              <p:par>
                                <p:cTn id="114" presetID="1" presetClass="exit" presetSubtype="0" fill="hold" grpId="0" nodeType="withEffect">
                                  <p:stCondLst>
                                    <p:cond delay="0"/>
                                  </p:stCondLst>
                                  <p:childTnLst>
                                    <p:set>
                                      <p:cBhvr>
                                        <p:cTn id="115" dur="1" fill="hold">
                                          <p:stCondLst>
                                            <p:cond delay="0"/>
                                          </p:stCondLst>
                                        </p:cTn>
                                        <p:tgtEl>
                                          <p:spTgt spid="28"/>
                                        </p:tgtEl>
                                        <p:attrNameLst>
                                          <p:attrName>style.visibility</p:attrName>
                                        </p:attrNameLst>
                                      </p:cBhvr>
                                      <p:to>
                                        <p:strVal val="hidden"/>
                                      </p:to>
                                    </p:set>
                                  </p:childTnLst>
                                </p:cTn>
                              </p:par>
                              <p:par>
                                <p:cTn id="116" presetID="1" presetClass="exit" presetSubtype="0" fill="hold" grpId="0" nodeType="withEffect">
                                  <p:stCondLst>
                                    <p:cond delay="0"/>
                                  </p:stCondLst>
                                  <p:childTnLst>
                                    <p:set>
                                      <p:cBhvr>
                                        <p:cTn id="117" dur="1" fill="hold">
                                          <p:stCondLst>
                                            <p:cond delay="0"/>
                                          </p:stCondLst>
                                        </p:cTn>
                                        <p:tgtEl>
                                          <p:spTgt spid="23"/>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4" presetClass="entr" presetSubtype="5" fill="hold"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randombar(vertical)">
                                      <p:cBhvr>
                                        <p:cTn id="122" dur="1000"/>
                                        <p:tgtEl>
                                          <p:spTgt spid="44"/>
                                        </p:tgtEl>
                                      </p:cBhvr>
                                    </p:animEffect>
                                  </p:childTnLst>
                                </p:cTn>
                              </p:par>
                            </p:childTnLst>
                          </p:cTn>
                        </p:par>
                        <p:par>
                          <p:cTn id="123" fill="hold">
                            <p:stCondLst>
                              <p:cond delay="1000"/>
                            </p:stCondLst>
                            <p:childTnLst>
                              <p:par>
                                <p:cTn id="124" presetID="22" presetClass="entr" presetSubtype="1" fill="hold" grpId="1"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wipe(up)">
                                      <p:cBhvr>
                                        <p:cTn id="126" dur="500"/>
                                        <p:tgtEl>
                                          <p:spTgt spid="46"/>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1032"/>
                                        </p:tgtEl>
                                        <p:attrNameLst>
                                          <p:attrName>style.visibility</p:attrName>
                                        </p:attrNameLst>
                                      </p:cBhvr>
                                      <p:to>
                                        <p:strVal val="visible"/>
                                      </p:to>
                                    </p:set>
                                    <p:animEffect transition="in" filter="fade">
                                      <p:cBhvr>
                                        <p:cTn id="131" dur="500"/>
                                        <p:tgtEl>
                                          <p:spTgt spid="1032"/>
                                        </p:tgtEl>
                                      </p:cBhvr>
                                    </p:animEffect>
                                  </p:childTnLst>
                                </p:cTn>
                              </p:par>
                              <p:par>
                                <p:cTn id="132" presetID="10" presetClass="entr" presetSubtype="0" fill="hold" nodeType="withEffect">
                                  <p:stCondLst>
                                    <p:cond delay="0"/>
                                  </p:stCondLst>
                                  <p:childTnLst>
                                    <p:set>
                                      <p:cBhvr>
                                        <p:cTn id="133" dur="1" fill="hold">
                                          <p:stCondLst>
                                            <p:cond delay="0"/>
                                          </p:stCondLst>
                                        </p:cTn>
                                        <p:tgtEl>
                                          <p:spTgt spid="1033"/>
                                        </p:tgtEl>
                                        <p:attrNameLst>
                                          <p:attrName>style.visibility</p:attrName>
                                        </p:attrNameLst>
                                      </p:cBhvr>
                                      <p:to>
                                        <p:strVal val="visible"/>
                                      </p:to>
                                    </p:set>
                                    <p:animEffect transition="in" filter="fade">
                                      <p:cBhvr>
                                        <p:cTn id="134"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40" grpId="0" animBg="1"/>
      <p:bldP spid="40" grpId="1" animBg="1"/>
      <p:bldP spid="49" grpId="0" animBg="1"/>
      <p:bldP spid="49" grpId="1" animBg="1"/>
      <p:bldP spid="36" grpId="0" animBg="1"/>
      <p:bldP spid="20" grpId="0" animBg="1"/>
      <p:bldP spid="41" grpId="0" animBg="1"/>
      <p:bldP spid="41" grpId="1" animBg="1"/>
      <p:bldP spid="25" grpId="0" animBg="1"/>
      <p:bldP spid="25" grpId="1" animBg="1"/>
      <p:bldP spid="37" grpId="0" animBg="1"/>
      <p:bldP spid="26" grpId="0" animBg="1"/>
      <p:bldP spid="28" grpId="0" animBg="1"/>
      <p:bldP spid="28" grpId="1" animBg="1"/>
      <p:bldP spid="38" grpId="0" animBg="1"/>
      <p:bldP spid="29" grpId="0" animBg="1"/>
      <p:bldP spid="1025" grpId="0" animBg="1"/>
      <p:bldP spid="1025" grpId="1" animBg="1"/>
      <p:bldP spid="46" grpId="1" animBg="1"/>
      <p:bldP spid="4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5626-EE14-4830-96F7-F517E4B1D590}"/>
              </a:ext>
            </a:extLst>
          </p:cNvPr>
          <p:cNvSpPr>
            <a:spLocks noGrp="1"/>
          </p:cNvSpPr>
          <p:nvPr>
            <p:ph type="title"/>
          </p:nvPr>
        </p:nvSpPr>
        <p:spPr/>
        <p:txBody>
          <a:bodyPr>
            <a:normAutofit fontScale="90000"/>
          </a:bodyPr>
          <a:lstStyle/>
          <a:p>
            <a:r>
              <a:rPr lang="en-GB" dirty="0"/>
              <a:t>Scope of the question</a:t>
            </a:r>
          </a:p>
        </p:txBody>
      </p:sp>
      <p:graphicFrame>
        <p:nvGraphicFramePr>
          <p:cNvPr id="6" name="Content Placeholder 5">
            <a:extLst>
              <a:ext uri="{FF2B5EF4-FFF2-40B4-BE49-F238E27FC236}">
                <a16:creationId xmlns:a16="http://schemas.microsoft.com/office/drawing/2014/main" id="{F80050D1-A0C2-438B-A26C-452C67FFE25D}"/>
              </a:ext>
            </a:extLst>
          </p:cNvPr>
          <p:cNvGraphicFramePr>
            <a:graphicFrameLocks noGrp="1"/>
          </p:cNvGraphicFramePr>
          <p:nvPr>
            <p:ph sz="quarter" idx="13"/>
            <p:extLst>
              <p:ext uri="{D42A27DB-BD31-4B8C-83A1-F6EECF244321}">
                <p14:modId xmlns:p14="http://schemas.microsoft.com/office/powerpoint/2010/main" val="3508865308"/>
              </p:ext>
            </p:extLst>
          </p:nvPr>
        </p:nvGraphicFramePr>
        <p:xfrm>
          <a:off x="269875" y="1069975"/>
          <a:ext cx="8728075"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79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9B2C75F0-488A-4F95-AB56-FCC6B3F72B53}"/>
                                            </p:graphicEl>
                                          </p:spTgt>
                                        </p:tgtEl>
                                        <p:attrNameLst>
                                          <p:attrName>style.visibility</p:attrName>
                                        </p:attrNameLst>
                                      </p:cBhvr>
                                      <p:to>
                                        <p:strVal val="visible"/>
                                      </p:to>
                                    </p:set>
                                    <p:animEffect transition="in" filter="wipe(left)">
                                      <p:cBhvr>
                                        <p:cTn id="7" dur="500"/>
                                        <p:tgtEl>
                                          <p:spTgt spid="6">
                                            <p:graphicEl>
                                              <a:dgm id="{9B2C75F0-488A-4F95-AB56-FCC6B3F72B5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90392A20-45BA-4FED-907E-2BDADD36327B}"/>
                                            </p:graphicEl>
                                          </p:spTgt>
                                        </p:tgtEl>
                                        <p:attrNameLst>
                                          <p:attrName>style.visibility</p:attrName>
                                        </p:attrNameLst>
                                      </p:cBhvr>
                                      <p:to>
                                        <p:strVal val="visible"/>
                                      </p:to>
                                    </p:set>
                                    <p:animEffect transition="in" filter="wipe(left)">
                                      <p:cBhvr>
                                        <p:cTn id="11" dur="500"/>
                                        <p:tgtEl>
                                          <p:spTgt spid="6">
                                            <p:graphicEl>
                                              <a:dgm id="{90392A20-45BA-4FED-907E-2BDADD36327B}"/>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BBFD0ABC-F0B9-42D1-A157-9C5617F60F40}"/>
                                            </p:graphicEl>
                                          </p:spTgt>
                                        </p:tgtEl>
                                        <p:attrNameLst>
                                          <p:attrName>style.visibility</p:attrName>
                                        </p:attrNameLst>
                                      </p:cBhvr>
                                      <p:to>
                                        <p:strVal val="visible"/>
                                      </p:to>
                                    </p:set>
                                    <p:animEffect transition="in" filter="wipe(left)">
                                      <p:cBhvr>
                                        <p:cTn id="16" dur="500"/>
                                        <p:tgtEl>
                                          <p:spTgt spid="6">
                                            <p:graphicEl>
                                              <a:dgm id="{BBFD0ABC-F0B9-42D1-A157-9C5617F60F40}"/>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910471C8-C317-430A-81B6-3905248C25B0}"/>
                                            </p:graphicEl>
                                          </p:spTgt>
                                        </p:tgtEl>
                                        <p:attrNameLst>
                                          <p:attrName>style.visibility</p:attrName>
                                        </p:attrNameLst>
                                      </p:cBhvr>
                                      <p:to>
                                        <p:strVal val="visible"/>
                                      </p:to>
                                    </p:set>
                                    <p:animEffect transition="in" filter="wipe(left)">
                                      <p:cBhvr>
                                        <p:cTn id="20" dur="500"/>
                                        <p:tgtEl>
                                          <p:spTgt spid="6">
                                            <p:graphicEl>
                                              <a:dgm id="{910471C8-C317-430A-81B6-3905248C25B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AA4F5089-2543-4263-ADC4-8EEF3D25B0DE}"/>
                                            </p:graphicEl>
                                          </p:spTgt>
                                        </p:tgtEl>
                                        <p:attrNameLst>
                                          <p:attrName>style.visibility</p:attrName>
                                        </p:attrNameLst>
                                      </p:cBhvr>
                                      <p:to>
                                        <p:strVal val="visible"/>
                                      </p:to>
                                    </p:set>
                                    <p:animEffect transition="in" filter="wipe(left)">
                                      <p:cBhvr>
                                        <p:cTn id="25" dur="500"/>
                                        <p:tgtEl>
                                          <p:spTgt spid="6">
                                            <p:graphicEl>
                                              <a:dgm id="{AA4F5089-2543-4263-ADC4-8EEF3D25B0DE}"/>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DB72E547-4785-4747-AB35-1C8E27AE0E0B}"/>
                                            </p:graphicEl>
                                          </p:spTgt>
                                        </p:tgtEl>
                                        <p:attrNameLst>
                                          <p:attrName>style.visibility</p:attrName>
                                        </p:attrNameLst>
                                      </p:cBhvr>
                                      <p:to>
                                        <p:strVal val="visible"/>
                                      </p:to>
                                    </p:set>
                                    <p:animEffect transition="in" filter="wipe(left)">
                                      <p:cBhvr>
                                        <p:cTn id="29" dur="500"/>
                                        <p:tgtEl>
                                          <p:spTgt spid="6">
                                            <p:graphicEl>
                                              <a:dgm id="{DB72E547-4785-4747-AB35-1C8E27AE0E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B6C9-4189-42AD-A705-873372ACD8EF}"/>
              </a:ext>
            </a:extLst>
          </p:cNvPr>
          <p:cNvSpPr>
            <a:spLocks noGrp="1"/>
          </p:cNvSpPr>
          <p:nvPr>
            <p:ph type="title"/>
          </p:nvPr>
        </p:nvSpPr>
        <p:spPr/>
        <p:txBody>
          <a:bodyPr>
            <a:normAutofit fontScale="90000"/>
          </a:bodyPr>
          <a:lstStyle/>
          <a:p>
            <a:r>
              <a:rPr lang="en-GB" dirty="0"/>
              <a:t>Synchronising to Broadcast Signals</a:t>
            </a:r>
          </a:p>
        </p:txBody>
      </p:sp>
      <p:graphicFrame>
        <p:nvGraphicFramePr>
          <p:cNvPr id="4" name="Content Placeholder 3">
            <a:extLst>
              <a:ext uri="{FF2B5EF4-FFF2-40B4-BE49-F238E27FC236}">
                <a16:creationId xmlns:a16="http://schemas.microsoft.com/office/drawing/2014/main" id="{7F2582DB-E1B1-4A83-A327-88EFE4A444A3}"/>
              </a:ext>
            </a:extLst>
          </p:cNvPr>
          <p:cNvGraphicFramePr>
            <a:graphicFrameLocks noGrp="1"/>
          </p:cNvGraphicFramePr>
          <p:nvPr>
            <p:ph sz="quarter" idx="13"/>
            <p:extLst/>
          </p:nvPr>
        </p:nvGraphicFramePr>
        <p:xfrm>
          <a:off x="269875" y="1069975"/>
          <a:ext cx="8728075"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32006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afterEffect">
                                  <p:stCondLst>
                                    <p:cond delay="0"/>
                                  </p:stCondLst>
                                  <p:childTnLst>
                                    <p:animClr clrSpc="rgb" dir="cw">
                                      <p:cBhvr>
                                        <p:cTn id="6" dur="500" fill="hold"/>
                                        <p:tgtEl>
                                          <p:spTgt spid="4">
                                            <p:graphicEl>
                                              <a:dgm id="{EF77A984-E038-4E52-AE43-591A7289C2AB}"/>
                                            </p:graphicEl>
                                          </p:spTgt>
                                        </p:tgtEl>
                                        <p:attrNameLst>
                                          <p:attrName>fillcolor</p:attrName>
                                        </p:attrNameLst>
                                      </p:cBhvr>
                                      <p:to>
                                        <a:srgbClr val="BCBDBC"/>
                                      </p:to>
                                    </p:animClr>
                                    <p:set>
                                      <p:cBhvr>
                                        <p:cTn id="7" dur="500" fill="hold"/>
                                        <p:tgtEl>
                                          <p:spTgt spid="4">
                                            <p:graphicEl>
                                              <a:dgm id="{EF77A984-E038-4E52-AE43-591A7289C2AB}"/>
                                            </p:graphicEl>
                                          </p:spTgt>
                                        </p:tgtEl>
                                        <p:attrNameLst>
                                          <p:attrName>fill.type</p:attrName>
                                        </p:attrNameLst>
                                      </p:cBhvr>
                                      <p:to>
                                        <p:strVal val="solid"/>
                                      </p:to>
                                    </p:set>
                                    <p:set>
                                      <p:cBhvr>
                                        <p:cTn id="8" dur="500" fill="hold"/>
                                        <p:tgtEl>
                                          <p:spTgt spid="4">
                                            <p:graphicEl>
                                              <a:dgm id="{EF77A984-E038-4E52-AE43-591A7289C2AB}"/>
                                            </p:graphicEl>
                                          </p:spTgt>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500" fill="hold"/>
                                        <p:tgtEl>
                                          <p:spTgt spid="4">
                                            <p:graphicEl>
                                              <a:dgm id="{3B9DD323-C3D8-471F-82B5-4CFEF6E7FA12}"/>
                                            </p:graphicEl>
                                          </p:spTgt>
                                        </p:tgtEl>
                                        <p:attrNameLst>
                                          <p:attrName>fillcolor</p:attrName>
                                        </p:attrNameLst>
                                      </p:cBhvr>
                                      <p:to>
                                        <a:srgbClr val="BCBDBC"/>
                                      </p:to>
                                    </p:animClr>
                                    <p:set>
                                      <p:cBhvr>
                                        <p:cTn id="11" dur="500" fill="hold"/>
                                        <p:tgtEl>
                                          <p:spTgt spid="4">
                                            <p:graphicEl>
                                              <a:dgm id="{3B9DD323-C3D8-471F-82B5-4CFEF6E7FA12}"/>
                                            </p:graphicEl>
                                          </p:spTgt>
                                        </p:tgtEl>
                                        <p:attrNameLst>
                                          <p:attrName>fill.type</p:attrName>
                                        </p:attrNameLst>
                                      </p:cBhvr>
                                      <p:to>
                                        <p:strVal val="solid"/>
                                      </p:to>
                                    </p:set>
                                    <p:set>
                                      <p:cBhvr>
                                        <p:cTn id="12" dur="500" fill="hold"/>
                                        <p:tgtEl>
                                          <p:spTgt spid="4">
                                            <p:graphicEl>
                                              <a:dgm id="{3B9DD323-C3D8-471F-82B5-4CFEF6E7FA12}"/>
                                            </p:graphicEl>
                                          </p:spTgt>
                                        </p:tgtEl>
                                        <p:attrNameLst>
                                          <p:attrName>fill.on</p:attrName>
                                        </p:attrNameLst>
                                      </p:cBhvr>
                                      <p:to>
                                        <p:strVal val="true"/>
                                      </p:to>
                                    </p:set>
                                  </p:childTnLst>
                                </p:cTn>
                              </p:par>
                              <p:par>
                                <p:cTn id="13" presetID="1" presetClass="emph" presetSubtype="2" fill="hold" grpId="0" nodeType="withEffect">
                                  <p:stCondLst>
                                    <p:cond delay="0"/>
                                  </p:stCondLst>
                                  <p:childTnLst>
                                    <p:animClr clrSpc="rgb" dir="cw">
                                      <p:cBhvr>
                                        <p:cTn id="14" dur="500" fill="hold"/>
                                        <p:tgtEl>
                                          <p:spTgt spid="4">
                                            <p:graphicEl>
                                              <a:dgm id="{047B988E-5676-4BBE-B63A-3CBB1D4789D6}"/>
                                            </p:graphicEl>
                                          </p:spTgt>
                                        </p:tgtEl>
                                        <p:attrNameLst>
                                          <p:attrName>fillcolor</p:attrName>
                                        </p:attrNameLst>
                                      </p:cBhvr>
                                      <p:to>
                                        <a:srgbClr val="BCBDBC"/>
                                      </p:to>
                                    </p:animClr>
                                    <p:set>
                                      <p:cBhvr>
                                        <p:cTn id="15" dur="500" fill="hold"/>
                                        <p:tgtEl>
                                          <p:spTgt spid="4">
                                            <p:graphicEl>
                                              <a:dgm id="{047B988E-5676-4BBE-B63A-3CBB1D4789D6}"/>
                                            </p:graphicEl>
                                          </p:spTgt>
                                        </p:tgtEl>
                                        <p:attrNameLst>
                                          <p:attrName>fill.type</p:attrName>
                                        </p:attrNameLst>
                                      </p:cBhvr>
                                      <p:to>
                                        <p:strVal val="solid"/>
                                      </p:to>
                                    </p:set>
                                    <p:set>
                                      <p:cBhvr>
                                        <p:cTn id="16" dur="500" fill="hold"/>
                                        <p:tgtEl>
                                          <p:spTgt spid="4">
                                            <p:graphicEl>
                                              <a:dgm id="{047B988E-5676-4BBE-B63A-3CBB1D4789D6}"/>
                                            </p:graphicEl>
                                          </p:spTgt>
                                        </p:tgtEl>
                                        <p:attrNameLst>
                                          <p:attrName>fill.on</p:attrName>
                                        </p:attrNameLst>
                                      </p:cBhvr>
                                      <p:to>
                                        <p:strVal val="true"/>
                                      </p:to>
                                    </p:set>
                                  </p:childTnLst>
                                </p:cTn>
                              </p:par>
                              <p:par>
                                <p:cTn id="17" presetID="1" presetClass="emph" presetSubtype="2" fill="hold" grpId="0" nodeType="withEffect">
                                  <p:stCondLst>
                                    <p:cond delay="0"/>
                                  </p:stCondLst>
                                  <p:childTnLst>
                                    <p:animClr clrSpc="rgb" dir="cw">
                                      <p:cBhvr>
                                        <p:cTn id="18" dur="500" fill="hold"/>
                                        <p:tgtEl>
                                          <p:spTgt spid="4">
                                            <p:graphicEl>
                                              <a:dgm id="{281B5609-5C37-4B78-90AD-653FC6432DDF}"/>
                                            </p:graphicEl>
                                          </p:spTgt>
                                        </p:tgtEl>
                                        <p:attrNameLst>
                                          <p:attrName>fillcolor</p:attrName>
                                        </p:attrNameLst>
                                      </p:cBhvr>
                                      <p:to>
                                        <a:srgbClr val="BCBDBC"/>
                                      </p:to>
                                    </p:animClr>
                                    <p:set>
                                      <p:cBhvr>
                                        <p:cTn id="19" dur="500" fill="hold"/>
                                        <p:tgtEl>
                                          <p:spTgt spid="4">
                                            <p:graphicEl>
                                              <a:dgm id="{281B5609-5C37-4B78-90AD-653FC6432DDF}"/>
                                            </p:graphicEl>
                                          </p:spTgt>
                                        </p:tgtEl>
                                        <p:attrNameLst>
                                          <p:attrName>fill.type</p:attrName>
                                        </p:attrNameLst>
                                      </p:cBhvr>
                                      <p:to>
                                        <p:strVal val="solid"/>
                                      </p:to>
                                    </p:set>
                                    <p:set>
                                      <p:cBhvr>
                                        <p:cTn id="20" dur="500" fill="hold"/>
                                        <p:tgtEl>
                                          <p:spTgt spid="4">
                                            <p:graphicEl>
                                              <a:dgm id="{281B5609-5C37-4B78-90AD-653FC6432DDF}"/>
                                            </p:graphicEl>
                                          </p:spTgt>
                                        </p:tgtEl>
                                        <p:attrNameLst>
                                          <p:attrName>fill.on</p:attrName>
                                        </p:attrNameLst>
                                      </p:cBhvr>
                                      <p:to>
                                        <p:strVal val="true"/>
                                      </p:to>
                                    </p:set>
                                  </p:childTnLst>
                                </p:cTn>
                              </p:par>
                              <p:par>
                                <p:cTn id="21" presetID="1" presetClass="emph" presetSubtype="2" fill="hold" grpId="0" nodeType="withEffect">
                                  <p:stCondLst>
                                    <p:cond delay="0"/>
                                  </p:stCondLst>
                                  <p:childTnLst>
                                    <p:animClr clrSpc="rgb" dir="cw">
                                      <p:cBhvr>
                                        <p:cTn id="22" dur="500" fill="hold"/>
                                        <p:tgtEl>
                                          <p:spTgt spid="4">
                                            <p:graphicEl>
                                              <a:dgm id="{6EC2C206-3875-4E4A-AD77-BCCE328B6AD2}"/>
                                            </p:graphicEl>
                                          </p:spTgt>
                                        </p:tgtEl>
                                        <p:attrNameLst>
                                          <p:attrName>fillcolor</p:attrName>
                                        </p:attrNameLst>
                                      </p:cBhvr>
                                      <p:to>
                                        <a:srgbClr val="BCBDBC"/>
                                      </p:to>
                                    </p:animClr>
                                    <p:set>
                                      <p:cBhvr>
                                        <p:cTn id="23" dur="500" fill="hold"/>
                                        <p:tgtEl>
                                          <p:spTgt spid="4">
                                            <p:graphicEl>
                                              <a:dgm id="{6EC2C206-3875-4E4A-AD77-BCCE328B6AD2}"/>
                                            </p:graphicEl>
                                          </p:spTgt>
                                        </p:tgtEl>
                                        <p:attrNameLst>
                                          <p:attrName>fill.type</p:attrName>
                                        </p:attrNameLst>
                                      </p:cBhvr>
                                      <p:to>
                                        <p:strVal val="solid"/>
                                      </p:to>
                                    </p:set>
                                    <p:set>
                                      <p:cBhvr>
                                        <p:cTn id="24" dur="500" fill="hold"/>
                                        <p:tgtEl>
                                          <p:spTgt spid="4">
                                            <p:graphicEl>
                                              <a:dgm id="{6EC2C206-3875-4E4A-AD77-BCCE328B6AD2}"/>
                                            </p:graphicEl>
                                          </p:spTgt>
                                        </p:tgtEl>
                                        <p:attrNameLst>
                                          <p:attrName>fill.on</p:attrName>
                                        </p:attrNameLst>
                                      </p:cBhvr>
                                      <p:to>
                                        <p:strVal val="true"/>
                                      </p:to>
                                    </p:set>
                                  </p:childTnLst>
                                </p:cTn>
                              </p:par>
                              <p:par>
                                <p:cTn id="25" presetID="1" presetClass="emph" presetSubtype="2" fill="hold" grpId="0" nodeType="withEffect">
                                  <p:stCondLst>
                                    <p:cond delay="0"/>
                                  </p:stCondLst>
                                  <p:childTnLst>
                                    <p:animClr clrSpc="rgb" dir="cw">
                                      <p:cBhvr>
                                        <p:cTn id="26" dur="500" fill="hold"/>
                                        <p:tgtEl>
                                          <p:spTgt spid="4">
                                            <p:graphicEl>
                                              <a:dgm id="{7AD4BCBE-40E1-4AC3-AAE7-96F4DB524C4C}"/>
                                            </p:graphicEl>
                                          </p:spTgt>
                                        </p:tgtEl>
                                        <p:attrNameLst>
                                          <p:attrName>fillcolor</p:attrName>
                                        </p:attrNameLst>
                                      </p:cBhvr>
                                      <p:to>
                                        <a:srgbClr val="BCBDBC"/>
                                      </p:to>
                                    </p:animClr>
                                    <p:set>
                                      <p:cBhvr>
                                        <p:cTn id="27" dur="500" fill="hold"/>
                                        <p:tgtEl>
                                          <p:spTgt spid="4">
                                            <p:graphicEl>
                                              <a:dgm id="{7AD4BCBE-40E1-4AC3-AAE7-96F4DB524C4C}"/>
                                            </p:graphicEl>
                                          </p:spTgt>
                                        </p:tgtEl>
                                        <p:attrNameLst>
                                          <p:attrName>fill.type</p:attrName>
                                        </p:attrNameLst>
                                      </p:cBhvr>
                                      <p:to>
                                        <p:strVal val="solid"/>
                                      </p:to>
                                    </p:set>
                                    <p:set>
                                      <p:cBhvr>
                                        <p:cTn id="28" dur="500" fill="hold"/>
                                        <p:tgtEl>
                                          <p:spTgt spid="4">
                                            <p:graphicEl>
                                              <a:dgm id="{7AD4BCBE-40E1-4AC3-AAE7-96F4DB524C4C}"/>
                                            </p:graphicEl>
                                          </p:spTgt>
                                        </p:tgtEl>
                                        <p:attrNameLst>
                                          <p:attrName>fill.on</p:attrName>
                                        </p:attrNameLst>
                                      </p:cBhvr>
                                      <p:to>
                                        <p:strVal val="true"/>
                                      </p:to>
                                    </p:set>
                                  </p:childTnLst>
                                </p:cTn>
                              </p:par>
                              <p:par>
                                <p:cTn id="29" presetID="1" presetClass="emph" presetSubtype="2" fill="hold" grpId="0" nodeType="withEffect">
                                  <p:stCondLst>
                                    <p:cond delay="0"/>
                                  </p:stCondLst>
                                  <p:childTnLst>
                                    <p:animClr clrSpc="rgb" dir="cw">
                                      <p:cBhvr>
                                        <p:cTn id="30" dur="500" fill="hold"/>
                                        <p:tgtEl>
                                          <p:spTgt spid="4">
                                            <p:graphicEl>
                                              <a:dgm id="{51D5634D-3EFF-4232-83CE-F6338B7E8926}"/>
                                            </p:graphicEl>
                                          </p:spTgt>
                                        </p:tgtEl>
                                        <p:attrNameLst>
                                          <p:attrName>fillcolor</p:attrName>
                                        </p:attrNameLst>
                                      </p:cBhvr>
                                      <p:to>
                                        <a:srgbClr val="BCBDBC"/>
                                      </p:to>
                                    </p:animClr>
                                    <p:set>
                                      <p:cBhvr>
                                        <p:cTn id="31" dur="500" fill="hold"/>
                                        <p:tgtEl>
                                          <p:spTgt spid="4">
                                            <p:graphicEl>
                                              <a:dgm id="{51D5634D-3EFF-4232-83CE-F6338B7E8926}"/>
                                            </p:graphicEl>
                                          </p:spTgt>
                                        </p:tgtEl>
                                        <p:attrNameLst>
                                          <p:attrName>fill.type</p:attrName>
                                        </p:attrNameLst>
                                      </p:cBhvr>
                                      <p:to>
                                        <p:strVal val="solid"/>
                                      </p:to>
                                    </p:set>
                                    <p:set>
                                      <p:cBhvr>
                                        <p:cTn id="32" dur="500" fill="hold"/>
                                        <p:tgtEl>
                                          <p:spTgt spid="4">
                                            <p:graphicEl>
                                              <a:dgm id="{51D5634D-3EFF-4232-83CE-F6338B7E8926}"/>
                                            </p:graphicEl>
                                          </p:spTgt>
                                        </p:tgtEl>
                                        <p:attrNameLst>
                                          <p:attrName>fill.on</p:attrName>
                                        </p:attrNameLst>
                                      </p:cBhvr>
                                      <p:to>
                                        <p:strVal val="true"/>
                                      </p:to>
                                    </p:set>
                                  </p:childTnLst>
                                </p:cTn>
                              </p:par>
                              <p:par>
                                <p:cTn id="33" presetID="1" presetClass="emph" presetSubtype="2" fill="hold" grpId="0" nodeType="withEffect">
                                  <p:stCondLst>
                                    <p:cond delay="0"/>
                                  </p:stCondLst>
                                  <p:childTnLst>
                                    <p:animClr clrSpc="rgb" dir="cw">
                                      <p:cBhvr>
                                        <p:cTn id="34" dur="500" fill="hold"/>
                                        <p:tgtEl>
                                          <p:spTgt spid="4">
                                            <p:graphicEl>
                                              <a:dgm id="{E2DB31E3-FBA6-4728-8B83-925B529620FF}"/>
                                            </p:graphicEl>
                                          </p:spTgt>
                                        </p:tgtEl>
                                        <p:attrNameLst>
                                          <p:attrName>fillcolor</p:attrName>
                                        </p:attrNameLst>
                                      </p:cBhvr>
                                      <p:to>
                                        <a:srgbClr val="BCBDBC"/>
                                      </p:to>
                                    </p:animClr>
                                    <p:set>
                                      <p:cBhvr>
                                        <p:cTn id="35" dur="500" fill="hold"/>
                                        <p:tgtEl>
                                          <p:spTgt spid="4">
                                            <p:graphicEl>
                                              <a:dgm id="{E2DB31E3-FBA6-4728-8B83-925B529620FF}"/>
                                            </p:graphicEl>
                                          </p:spTgt>
                                        </p:tgtEl>
                                        <p:attrNameLst>
                                          <p:attrName>fill.type</p:attrName>
                                        </p:attrNameLst>
                                      </p:cBhvr>
                                      <p:to>
                                        <p:strVal val="solid"/>
                                      </p:to>
                                    </p:set>
                                    <p:set>
                                      <p:cBhvr>
                                        <p:cTn id="36" dur="500" fill="hold"/>
                                        <p:tgtEl>
                                          <p:spTgt spid="4">
                                            <p:graphicEl>
                                              <a:dgm id="{E2DB31E3-FBA6-4728-8B83-925B529620FF}"/>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EAA4DC4-34AB-47BC-9E7B-78A60C564105}"/>
              </a:ext>
            </a:extLst>
          </p:cNvPr>
          <p:cNvSpPr>
            <a:spLocks noGrp="1"/>
          </p:cNvSpPr>
          <p:nvPr>
            <p:ph type="title"/>
          </p:nvPr>
        </p:nvSpPr>
        <p:spPr/>
        <p:txBody>
          <a:bodyPr>
            <a:normAutofit fontScale="90000"/>
          </a:bodyPr>
          <a:lstStyle/>
          <a:p>
            <a:r>
              <a:rPr lang="en-GB" dirty="0"/>
              <a:t>Useful BBC timing sources</a:t>
            </a:r>
          </a:p>
        </p:txBody>
      </p:sp>
      <p:grpSp>
        <p:nvGrpSpPr>
          <p:cNvPr id="2" name="Frequency axis">
            <a:extLst>
              <a:ext uri="{FF2B5EF4-FFF2-40B4-BE49-F238E27FC236}">
                <a16:creationId xmlns:a16="http://schemas.microsoft.com/office/drawing/2014/main" id="{306D2E5A-8016-40A5-B35D-2B47A29B364E}"/>
              </a:ext>
            </a:extLst>
          </p:cNvPr>
          <p:cNvGrpSpPr/>
          <p:nvPr/>
        </p:nvGrpSpPr>
        <p:grpSpPr>
          <a:xfrm>
            <a:off x="963483" y="1139383"/>
            <a:ext cx="1274710" cy="3426982"/>
            <a:chOff x="963483" y="1139383"/>
            <a:chExt cx="1274710" cy="3426982"/>
          </a:xfrm>
        </p:grpSpPr>
        <p:cxnSp>
          <p:nvCxnSpPr>
            <p:cNvPr id="13" name="Straight Arrow Connector 12">
              <a:extLst>
                <a:ext uri="{FF2B5EF4-FFF2-40B4-BE49-F238E27FC236}">
                  <a16:creationId xmlns:a16="http://schemas.microsoft.com/office/drawing/2014/main" id="{BE41CA3B-6DB8-44A9-AF0A-FBCDDF3D8273}"/>
                </a:ext>
              </a:extLst>
            </p:cNvPr>
            <p:cNvCxnSpPr>
              <a:cxnSpLocks/>
            </p:cNvCxnSpPr>
            <p:nvPr/>
          </p:nvCxnSpPr>
          <p:spPr>
            <a:xfrm flipV="1">
              <a:off x="2238192" y="1139383"/>
              <a:ext cx="1" cy="34269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5A635442-EA0A-410C-B436-F0C92BC9AF9E}"/>
                </a:ext>
              </a:extLst>
            </p:cNvPr>
            <p:cNvSpPr txBox="1"/>
            <p:nvPr/>
          </p:nvSpPr>
          <p:spPr>
            <a:xfrm>
              <a:off x="963483" y="1641584"/>
              <a:ext cx="1274708" cy="369332"/>
            </a:xfrm>
            <a:prstGeom prst="rect">
              <a:avLst/>
            </a:prstGeom>
            <a:noFill/>
          </p:spPr>
          <p:txBody>
            <a:bodyPr wrap="none" rtlCol="0">
              <a:spAutoFit/>
            </a:bodyPr>
            <a:lstStyle/>
            <a:p>
              <a:r>
                <a:rPr lang="en-GB" dirty="0"/>
                <a:t>Frequency</a:t>
              </a:r>
            </a:p>
          </p:txBody>
        </p:sp>
      </p:grpSp>
      <p:grpSp>
        <p:nvGrpSpPr>
          <p:cNvPr id="3" name="Time axis">
            <a:extLst>
              <a:ext uri="{FF2B5EF4-FFF2-40B4-BE49-F238E27FC236}">
                <a16:creationId xmlns:a16="http://schemas.microsoft.com/office/drawing/2014/main" id="{3FA38412-FB4A-453F-A7FE-4F486D9CCEE0}"/>
              </a:ext>
            </a:extLst>
          </p:cNvPr>
          <p:cNvGrpSpPr/>
          <p:nvPr/>
        </p:nvGrpSpPr>
        <p:grpSpPr>
          <a:xfrm>
            <a:off x="2238191" y="4573798"/>
            <a:ext cx="4972931" cy="376766"/>
            <a:chOff x="2238191" y="4573798"/>
            <a:chExt cx="4972931" cy="376766"/>
          </a:xfrm>
        </p:grpSpPr>
        <p:cxnSp>
          <p:nvCxnSpPr>
            <p:cNvPr id="14" name="Straight Arrow Connector 13">
              <a:extLst>
                <a:ext uri="{FF2B5EF4-FFF2-40B4-BE49-F238E27FC236}">
                  <a16:creationId xmlns:a16="http://schemas.microsoft.com/office/drawing/2014/main" id="{B5138069-A6A7-4E6F-8E24-A5ACD9B8A176}"/>
                </a:ext>
              </a:extLst>
            </p:cNvPr>
            <p:cNvCxnSpPr>
              <a:cxnSpLocks/>
            </p:cNvCxnSpPr>
            <p:nvPr/>
          </p:nvCxnSpPr>
          <p:spPr>
            <a:xfrm>
              <a:off x="2238191" y="4573798"/>
              <a:ext cx="49660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0AD278B-22CC-49A1-9228-3679D0FFCF85}"/>
                </a:ext>
              </a:extLst>
            </p:cNvPr>
            <p:cNvSpPr txBox="1"/>
            <p:nvPr/>
          </p:nvSpPr>
          <p:spPr>
            <a:xfrm>
              <a:off x="6342551" y="4581232"/>
              <a:ext cx="868571" cy="369332"/>
            </a:xfrm>
            <a:prstGeom prst="rect">
              <a:avLst/>
            </a:prstGeom>
            <a:noFill/>
          </p:spPr>
          <p:txBody>
            <a:bodyPr wrap="none" rtlCol="0">
              <a:spAutoFit/>
            </a:bodyPr>
            <a:lstStyle/>
            <a:p>
              <a:r>
                <a:rPr lang="en-GB" dirty="0"/>
                <a:t>Timing</a:t>
              </a:r>
            </a:p>
          </p:txBody>
        </p:sp>
      </p:grpSp>
      <p:grpSp>
        <p:nvGrpSpPr>
          <p:cNvPr id="43" name="Service area axis" hidden="1">
            <a:extLst>
              <a:ext uri="{FF2B5EF4-FFF2-40B4-BE49-F238E27FC236}">
                <a16:creationId xmlns:a16="http://schemas.microsoft.com/office/drawing/2014/main" id="{0963C4A1-58F0-4370-A37B-71DD47D130E5}"/>
              </a:ext>
            </a:extLst>
          </p:cNvPr>
          <p:cNvGrpSpPr/>
          <p:nvPr/>
        </p:nvGrpSpPr>
        <p:grpSpPr>
          <a:xfrm>
            <a:off x="2238191" y="2844584"/>
            <a:ext cx="3970549" cy="1729214"/>
            <a:chOff x="2238191" y="2844584"/>
            <a:chExt cx="3970549" cy="1729214"/>
          </a:xfrm>
        </p:grpSpPr>
        <p:sp>
          <p:nvSpPr>
            <p:cNvPr id="28" name="TextBox 27">
              <a:extLst>
                <a:ext uri="{FF2B5EF4-FFF2-40B4-BE49-F238E27FC236}">
                  <a16:creationId xmlns:a16="http://schemas.microsoft.com/office/drawing/2014/main" id="{E8566BA7-89F2-42EF-A3A5-E238C04613A9}"/>
                </a:ext>
              </a:extLst>
            </p:cNvPr>
            <p:cNvSpPr txBox="1"/>
            <p:nvPr/>
          </p:nvSpPr>
          <p:spPr>
            <a:xfrm>
              <a:off x="4728848" y="2977007"/>
              <a:ext cx="1479892" cy="369332"/>
            </a:xfrm>
            <a:prstGeom prst="rect">
              <a:avLst/>
            </a:prstGeom>
            <a:noFill/>
          </p:spPr>
          <p:txBody>
            <a:bodyPr wrap="none" rtlCol="0">
              <a:spAutoFit/>
            </a:bodyPr>
            <a:lstStyle/>
            <a:p>
              <a:r>
                <a:rPr lang="en-GB" dirty="0"/>
                <a:t>Service area</a:t>
              </a:r>
            </a:p>
          </p:txBody>
        </p:sp>
        <p:cxnSp>
          <p:nvCxnSpPr>
            <p:cNvPr id="29" name="Straight Arrow Connector 28">
              <a:extLst>
                <a:ext uri="{FF2B5EF4-FFF2-40B4-BE49-F238E27FC236}">
                  <a16:creationId xmlns:a16="http://schemas.microsoft.com/office/drawing/2014/main" id="{F5533863-150F-46D0-8182-623A3E75EA0C}"/>
                </a:ext>
              </a:extLst>
            </p:cNvPr>
            <p:cNvCxnSpPr>
              <a:cxnSpLocks/>
            </p:cNvCxnSpPr>
            <p:nvPr/>
          </p:nvCxnSpPr>
          <p:spPr>
            <a:xfrm flipV="1">
              <a:off x="2238191" y="2844584"/>
              <a:ext cx="2692028" cy="17292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39" name="AM radio">
            <a:extLst>
              <a:ext uri="{FF2B5EF4-FFF2-40B4-BE49-F238E27FC236}">
                <a16:creationId xmlns:a16="http://schemas.microsoft.com/office/drawing/2014/main" id="{0AAA8DA9-5629-4A98-9957-B6AD3F52480A}"/>
              </a:ext>
            </a:extLst>
          </p:cNvPr>
          <p:cNvPicPr>
            <a:picLocks noChangeAspect="1"/>
          </p:cNvPicPr>
          <p:nvPr/>
        </p:nvPicPr>
        <p:blipFill>
          <a:blip r:embed="rId3"/>
          <a:stretch>
            <a:fillRect/>
          </a:stretch>
        </p:blipFill>
        <p:spPr>
          <a:xfrm>
            <a:off x="2369101" y="3544577"/>
            <a:ext cx="900925" cy="918224"/>
          </a:xfrm>
          <a:prstGeom prst="rect">
            <a:avLst/>
          </a:prstGeom>
        </p:spPr>
      </p:pic>
      <p:grpSp>
        <p:nvGrpSpPr>
          <p:cNvPr id="4" name="DAB radio">
            <a:extLst>
              <a:ext uri="{FF2B5EF4-FFF2-40B4-BE49-F238E27FC236}">
                <a16:creationId xmlns:a16="http://schemas.microsoft.com/office/drawing/2014/main" id="{AB503110-399A-4F87-AD2C-94B6BED5C7EB}"/>
              </a:ext>
            </a:extLst>
          </p:cNvPr>
          <p:cNvGrpSpPr/>
          <p:nvPr/>
        </p:nvGrpSpPr>
        <p:grpSpPr>
          <a:xfrm>
            <a:off x="5248365" y="1568413"/>
            <a:ext cx="923366" cy="925807"/>
            <a:chOff x="5202784" y="1461276"/>
            <a:chExt cx="923366" cy="925807"/>
          </a:xfrm>
        </p:grpSpPr>
        <p:pic>
          <p:nvPicPr>
            <p:cNvPr id="11" name="Picture 10">
              <a:extLst>
                <a:ext uri="{FF2B5EF4-FFF2-40B4-BE49-F238E27FC236}">
                  <a16:creationId xmlns:a16="http://schemas.microsoft.com/office/drawing/2014/main" id="{B945272D-9A8A-486B-A2F4-5CE94B9937D1}"/>
                </a:ext>
              </a:extLst>
            </p:cNvPr>
            <p:cNvPicPr>
              <a:picLocks noChangeAspect="1"/>
            </p:cNvPicPr>
            <p:nvPr/>
          </p:nvPicPr>
          <p:blipFill>
            <a:blip r:embed="rId4"/>
            <a:stretch>
              <a:fillRect/>
            </a:stretch>
          </p:blipFill>
          <p:spPr>
            <a:xfrm>
              <a:off x="5202784" y="1463717"/>
              <a:ext cx="923366" cy="923366"/>
            </a:xfrm>
            <a:prstGeom prst="rect">
              <a:avLst/>
            </a:prstGeom>
          </p:spPr>
        </p:pic>
        <p:pic>
          <p:nvPicPr>
            <p:cNvPr id="47" name="Picture 46">
              <a:extLst>
                <a:ext uri="{FF2B5EF4-FFF2-40B4-BE49-F238E27FC236}">
                  <a16:creationId xmlns:a16="http://schemas.microsoft.com/office/drawing/2014/main" id="{8212B78A-278B-46F1-89C1-9E83A3B8C93A}"/>
                </a:ext>
              </a:extLst>
            </p:cNvPr>
            <p:cNvPicPr>
              <a:picLocks noChangeAspect="1"/>
            </p:cNvPicPr>
            <p:nvPr/>
          </p:nvPicPr>
          <p:blipFill>
            <a:blip r:embed="rId5"/>
            <a:stretch>
              <a:fillRect/>
            </a:stretch>
          </p:blipFill>
          <p:spPr>
            <a:xfrm>
              <a:off x="5253472" y="1461276"/>
              <a:ext cx="687999" cy="292438"/>
            </a:xfrm>
            <a:prstGeom prst="rect">
              <a:avLst/>
            </a:prstGeom>
          </p:spPr>
        </p:pic>
      </p:grpSp>
      <p:grpSp>
        <p:nvGrpSpPr>
          <p:cNvPr id="50" name="Digital TV">
            <a:extLst>
              <a:ext uri="{FF2B5EF4-FFF2-40B4-BE49-F238E27FC236}">
                <a16:creationId xmlns:a16="http://schemas.microsoft.com/office/drawing/2014/main" id="{B0AE01A7-F12B-41B5-87DC-EFC8A4B3D05A}"/>
              </a:ext>
            </a:extLst>
          </p:cNvPr>
          <p:cNvGrpSpPr/>
          <p:nvPr/>
        </p:nvGrpSpPr>
        <p:grpSpPr>
          <a:xfrm>
            <a:off x="5087463" y="2471226"/>
            <a:ext cx="1156148" cy="950077"/>
            <a:chOff x="5019398" y="2316927"/>
            <a:chExt cx="1156148" cy="950077"/>
          </a:xfrm>
        </p:grpSpPr>
        <p:pic>
          <p:nvPicPr>
            <p:cNvPr id="9" name="Picture 8">
              <a:extLst>
                <a:ext uri="{FF2B5EF4-FFF2-40B4-BE49-F238E27FC236}">
                  <a16:creationId xmlns:a16="http://schemas.microsoft.com/office/drawing/2014/main" id="{240BA2AA-3993-45DE-A628-124F647C882D}"/>
                </a:ext>
              </a:extLst>
            </p:cNvPr>
            <p:cNvPicPr>
              <a:picLocks noChangeAspect="1"/>
            </p:cNvPicPr>
            <p:nvPr/>
          </p:nvPicPr>
          <p:blipFill>
            <a:blip r:embed="rId6"/>
            <a:stretch>
              <a:fillRect/>
            </a:stretch>
          </p:blipFill>
          <p:spPr>
            <a:xfrm>
              <a:off x="5019398" y="2343638"/>
              <a:ext cx="1156148" cy="923366"/>
            </a:xfrm>
            <a:prstGeom prst="rect">
              <a:avLst/>
            </a:prstGeom>
          </p:spPr>
        </p:pic>
        <p:pic>
          <p:nvPicPr>
            <p:cNvPr id="49" name="Picture 48">
              <a:extLst>
                <a:ext uri="{FF2B5EF4-FFF2-40B4-BE49-F238E27FC236}">
                  <a16:creationId xmlns:a16="http://schemas.microsoft.com/office/drawing/2014/main" id="{B807E60A-BE16-4EF8-81DF-D0893F2347E8}"/>
                </a:ext>
              </a:extLst>
            </p:cNvPr>
            <p:cNvPicPr>
              <a:picLocks noChangeAspect="1"/>
            </p:cNvPicPr>
            <p:nvPr/>
          </p:nvPicPr>
          <p:blipFill>
            <a:blip r:embed="rId7"/>
            <a:stretch>
              <a:fillRect/>
            </a:stretch>
          </p:blipFill>
          <p:spPr>
            <a:xfrm>
              <a:off x="5091278" y="2316927"/>
              <a:ext cx="1012388" cy="569887"/>
            </a:xfrm>
            <a:prstGeom prst="rect">
              <a:avLst/>
            </a:prstGeom>
          </p:spPr>
        </p:pic>
      </p:grpSp>
      <p:pic>
        <p:nvPicPr>
          <p:cNvPr id="5" name="Monochrome TV">
            <a:extLst>
              <a:ext uri="{FF2B5EF4-FFF2-40B4-BE49-F238E27FC236}">
                <a16:creationId xmlns:a16="http://schemas.microsoft.com/office/drawing/2014/main" id="{18FDCAFB-B66B-4291-A778-13A2A0F8EE75}"/>
              </a:ext>
            </a:extLst>
          </p:cNvPr>
          <p:cNvPicPr>
            <a:picLocks noChangeAspect="1"/>
          </p:cNvPicPr>
          <p:nvPr/>
        </p:nvPicPr>
        <p:blipFill>
          <a:blip r:embed="rId8"/>
          <a:stretch>
            <a:fillRect/>
          </a:stretch>
        </p:blipFill>
        <p:spPr>
          <a:xfrm>
            <a:off x="2395437" y="2624519"/>
            <a:ext cx="1156148" cy="786181"/>
          </a:xfrm>
          <a:prstGeom prst="rect">
            <a:avLst/>
          </a:prstGeom>
        </p:spPr>
      </p:pic>
      <p:pic>
        <p:nvPicPr>
          <p:cNvPr id="10" name="FM radio">
            <a:extLst>
              <a:ext uri="{FF2B5EF4-FFF2-40B4-BE49-F238E27FC236}">
                <a16:creationId xmlns:a16="http://schemas.microsoft.com/office/drawing/2014/main" id="{E85B3840-80C8-448C-825C-CABC5FB518A1}"/>
              </a:ext>
            </a:extLst>
          </p:cNvPr>
          <p:cNvPicPr>
            <a:picLocks noChangeAspect="1"/>
          </p:cNvPicPr>
          <p:nvPr/>
        </p:nvPicPr>
        <p:blipFill>
          <a:blip r:embed="rId9"/>
          <a:stretch>
            <a:fillRect/>
          </a:stretch>
        </p:blipFill>
        <p:spPr>
          <a:xfrm>
            <a:off x="3285864" y="3706837"/>
            <a:ext cx="975845" cy="707163"/>
          </a:xfrm>
          <a:prstGeom prst="rect">
            <a:avLst/>
          </a:prstGeom>
        </p:spPr>
      </p:pic>
      <p:pic>
        <p:nvPicPr>
          <p:cNvPr id="19" name="RDS">
            <a:extLst>
              <a:ext uri="{FF2B5EF4-FFF2-40B4-BE49-F238E27FC236}">
                <a16:creationId xmlns:a16="http://schemas.microsoft.com/office/drawing/2014/main" id="{83CC2650-308E-4E5B-B5CA-E03D7C4903AF}"/>
              </a:ext>
            </a:extLst>
          </p:cNvPr>
          <p:cNvPicPr>
            <a:picLocks noChangeAspect="1"/>
          </p:cNvPicPr>
          <p:nvPr/>
        </p:nvPicPr>
        <p:blipFill>
          <a:blip r:embed="rId10"/>
          <a:stretch>
            <a:fillRect/>
          </a:stretch>
        </p:blipFill>
        <p:spPr>
          <a:xfrm>
            <a:off x="4109811" y="4199507"/>
            <a:ext cx="759233" cy="184435"/>
          </a:xfrm>
          <a:prstGeom prst="rect">
            <a:avLst/>
          </a:prstGeom>
        </p:spPr>
      </p:pic>
      <p:pic>
        <p:nvPicPr>
          <p:cNvPr id="23" name="Colour TV">
            <a:extLst>
              <a:ext uri="{FF2B5EF4-FFF2-40B4-BE49-F238E27FC236}">
                <a16:creationId xmlns:a16="http://schemas.microsoft.com/office/drawing/2014/main" id="{65345D89-DB6F-4C6C-98B1-D04FEBAF95A4}"/>
              </a:ext>
            </a:extLst>
          </p:cNvPr>
          <p:cNvPicPr>
            <a:picLocks noChangeAspect="1"/>
          </p:cNvPicPr>
          <p:nvPr/>
        </p:nvPicPr>
        <p:blipFill>
          <a:blip r:embed="rId11"/>
          <a:stretch>
            <a:fillRect/>
          </a:stretch>
        </p:blipFill>
        <p:spPr>
          <a:xfrm>
            <a:off x="3369872" y="2196328"/>
            <a:ext cx="1479879" cy="1109909"/>
          </a:xfrm>
          <a:prstGeom prst="rect">
            <a:avLst/>
          </a:prstGeom>
        </p:spPr>
      </p:pic>
      <p:grpSp>
        <p:nvGrpSpPr>
          <p:cNvPr id="26" name="No more monochrome TV">
            <a:extLst>
              <a:ext uri="{FF2B5EF4-FFF2-40B4-BE49-F238E27FC236}">
                <a16:creationId xmlns:a16="http://schemas.microsoft.com/office/drawing/2014/main" id="{6C449D23-E1D6-4E9D-95FA-2A01D6F23910}"/>
              </a:ext>
            </a:extLst>
          </p:cNvPr>
          <p:cNvGrpSpPr/>
          <p:nvPr/>
        </p:nvGrpSpPr>
        <p:grpSpPr>
          <a:xfrm>
            <a:off x="2395437" y="2464169"/>
            <a:ext cx="1133234" cy="1133234"/>
            <a:chOff x="2395437" y="2464169"/>
            <a:chExt cx="1133234" cy="1133234"/>
          </a:xfrm>
        </p:grpSpPr>
        <p:cxnSp>
          <p:nvCxnSpPr>
            <p:cNvPr id="25" name="Straight Connector 24">
              <a:extLst>
                <a:ext uri="{FF2B5EF4-FFF2-40B4-BE49-F238E27FC236}">
                  <a16:creationId xmlns:a16="http://schemas.microsoft.com/office/drawing/2014/main" id="{A67F781E-900E-44E4-B6FF-4D0E2969A275}"/>
                </a:ext>
              </a:extLst>
            </p:cNvPr>
            <p:cNvCxnSpPr/>
            <p:nvPr/>
          </p:nvCxnSpPr>
          <p:spPr>
            <a:xfrm>
              <a:off x="2395437" y="2464169"/>
              <a:ext cx="1133234" cy="1133234"/>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30577C1-9616-4594-8D31-BE1E6EADFFE6}"/>
                </a:ext>
              </a:extLst>
            </p:cNvPr>
            <p:cNvCxnSpPr>
              <a:cxnSpLocks/>
            </p:cNvCxnSpPr>
            <p:nvPr/>
          </p:nvCxnSpPr>
          <p:spPr>
            <a:xfrm flipV="1">
              <a:off x="2395437" y="2464169"/>
              <a:ext cx="1133234" cy="1133234"/>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grpSp>
      <p:pic>
        <p:nvPicPr>
          <p:cNvPr id="30" name="Future of AM radio">
            <a:extLst>
              <a:ext uri="{FF2B5EF4-FFF2-40B4-BE49-F238E27FC236}">
                <a16:creationId xmlns:a16="http://schemas.microsoft.com/office/drawing/2014/main" id="{7F56BCA9-CE4C-4439-97EF-A6BCC17740A3}"/>
              </a:ext>
            </a:extLst>
          </p:cNvPr>
          <p:cNvPicPr>
            <a:picLocks noChangeAspect="1"/>
          </p:cNvPicPr>
          <p:nvPr/>
        </p:nvPicPr>
        <p:blipFill>
          <a:blip r:embed="rId12"/>
          <a:stretch>
            <a:fillRect/>
          </a:stretch>
        </p:blipFill>
        <p:spPr>
          <a:xfrm>
            <a:off x="2450979" y="3686360"/>
            <a:ext cx="487804" cy="780271"/>
          </a:xfrm>
          <a:prstGeom prst="rect">
            <a:avLst/>
          </a:prstGeom>
        </p:spPr>
      </p:pic>
      <p:pic>
        <p:nvPicPr>
          <p:cNvPr id="45" name="LW radio">
            <a:extLst>
              <a:ext uri="{FF2B5EF4-FFF2-40B4-BE49-F238E27FC236}">
                <a16:creationId xmlns:a16="http://schemas.microsoft.com/office/drawing/2014/main" id="{BEEC0048-6992-41CA-8035-7DACF4B78165}"/>
              </a:ext>
            </a:extLst>
          </p:cNvPr>
          <p:cNvPicPr>
            <a:picLocks noChangeAspect="1"/>
          </p:cNvPicPr>
          <p:nvPr/>
        </p:nvPicPr>
        <p:blipFill>
          <a:blip r:embed="rId13"/>
          <a:stretch>
            <a:fillRect/>
          </a:stretch>
        </p:blipFill>
        <p:spPr>
          <a:xfrm>
            <a:off x="2364823" y="1495424"/>
            <a:ext cx="1379223" cy="989814"/>
          </a:xfrm>
          <a:prstGeom prst="rect">
            <a:avLst/>
          </a:prstGeom>
        </p:spPr>
      </p:pic>
      <p:pic>
        <p:nvPicPr>
          <p:cNvPr id="32" name="Ceefax">
            <a:extLst>
              <a:ext uri="{FF2B5EF4-FFF2-40B4-BE49-F238E27FC236}">
                <a16:creationId xmlns:a16="http://schemas.microsoft.com/office/drawing/2014/main" id="{EAE90B31-5724-4A4C-B932-0376C979AB5B}"/>
              </a:ext>
            </a:extLst>
          </p:cNvPr>
          <p:cNvPicPr>
            <a:picLocks noChangeAspect="1"/>
          </p:cNvPicPr>
          <p:nvPr/>
        </p:nvPicPr>
        <p:blipFill>
          <a:blip r:embed="rId14"/>
          <a:stretch>
            <a:fillRect/>
          </a:stretch>
        </p:blipFill>
        <p:spPr>
          <a:xfrm>
            <a:off x="4157429" y="3048254"/>
            <a:ext cx="826565" cy="206641"/>
          </a:xfrm>
          <a:prstGeom prst="rect">
            <a:avLst/>
          </a:prstGeom>
        </p:spPr>
      </p:pic>
      <p:grpSp>
        <p:nvGrpSpPr>
          <p:cNvPr id="36" name="No more colour TV">
            <a:extLst>
              <a:ext uri="{FF2B5EF4-FFF2-40B4-BE49-F238E27FC236}">
                <a16:creationId xmlns:a16="http://schemas.microsoft.com/office/drawing/2014/main" id="{D5DAE076-CE08-471D-A1B6-EB22ABE84624}"/>
              </a:ext>
            </a:extLst>
          </p:cNvPr>
          <p:cNvGrpSpPr/>
          <p:nvPr/>
        </p:nvGrpSpPr>
        <p:grpSpPr>
          <a:xfrm>
            <a:off x="4004095" y="2114228"/>
            <a:ext cx="1133234" cy="1133234"/>
            <a:chOff x="2395437" y="2464169"/>
            <a:chExt cx="1133234" cy="1133234"/>
          </a:xfrm>
        </p:grpSpPr>
        <p:cxnSp>
          <p:nvCxnSpPr>
            <p:cNvPr id="37" name="Straight Connector 36">
              <a:extLst>
                <a:ext uri="{FF2B5EF4-FFF2-40B4-BE49-F238E27FC236}">
                  <a16:creationId xmlns:a16="http://schemas.microsoft.com/office/drawing/2014/main" id="{34AA0E94-7CEC-459F-9E63-B9BA85C796D8}"/>
                </a:ext>
              </a:extLst>
            </p:cNvPr>
            <p:cNvCxnSpPr/>
            <p:nvPr/>
          </p:nvCxnSpPr>
          <p:spPr>
            <a:xfrm>
              <a:off x="2395437" y="2464169"/>
              <a:ext cx="1133234" cy="1133234"/>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9C85EBBD-D68E-455F-B242-85924BCA7B6F}"/>
                </a:ext>
              </a:extLst>
            </p:cNvPr>
            <p:cNvCxnSpPr>
              <a:cxnSpLocks/>
            </p:cNvCxnSpPr>
            <p:nvPr/>
          </p:nvCxnSpPr>
          <p:spPr>
            <a:xfrm flipV="1">
              <a:off x="2395437" y="2464169"/>
              <a:ext cx="1133234" cy="1133234"/>
            </a:xfrm>
            <a:prstGeom prst="line">
              <a:avLst/>
            </a:prstGeom>
            <a:ln w="5715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540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8.33333E-7 3.45679E-6 L 0.05555 -0.00895 " pathEditMode="relative" rAng="0" ptsTypes="AA">
                                      <p:cBhvr>
                                        <p:cTn id="34" dur="2000" fill="hold"/>
                                        <p:tgtEl>
                                          <p:spTgt spid="23"/>
                                        </p:tgtEl>
                                        <p:attrNameLst>
                                          <p:attrName>ppt_x</p:attrName>
                                          <p:attrName>ppt_y</p:attrName>
                                        </p:attrNameLst>
                                      </p:cBhvr>
                                      <p:rCtr x="2778" y="-463"/>
                                    </p:animMotion>
                                  </p:childTnLst>
                                </p:cTn>
                              </p:par>
                              <p:par>
                                <p:cTn id="35" presetID="42" presetClass="path" presetSubtype="0" accel="50000" decel="50000" fill="hold" nodeType="withEffect">
                                  <p:stCondLst>
                                    <p:cond delay="0"/>
                                  </p:stCondLst>
                                  <p:childTnLst>
                                    <p:animMotion origin="layout" path="M -3.61111E-6 2.46914E-6 L 0.07657 -0.05062 " pathEditMode="relative" rAng="0" ptsTypes="AA">
                                      <p:cBhvr>
                                        <p:cTn id="36" dur="2000" fill="hold"/>
                                        <p:tgtEl>
                                          <p:spTgt spid="10"/>
                                        </p:tgtEl>
                                        <p:attrNameLst>
                                          <p:attrName>ppt_x</p:attrName>
                                          <p:attrName>ppt_y</p:attrName>
                                        </p:attrNameLst>
                                      </p:cBhvr>
                                      <p:rCtr x="3819" y="-2531"/>
                                    </p:animMotion>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2.22222E-6 2.96296E-6 L 0.1618 -0.07624 " pathEditMode="relative" rAng="0" ptsTypes="AA">
                                      <p:cBhvr>
                                        <p:cTn id="62" dur="2000" fill="hold"/>
                                        <p:tgtEl>
                                          <p:spTgt spid="45"/>
                                        </p:tgtEl>
                                        <p:attrNameLst>
                                          <p:attrName>ppt_x</p:attrName>
                                          <p:attrName>ppt_y</p:attrName>
                                        </p:attrNameLst>
                                      </p:cBhvr>
                                      <p:rCtr x="8090" y="-3827"/>
                                    </p:animMotion>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randombar(horizontal)">
                                      <p:cBhvr>
                                        <p:cTn id="67" dur="500"/>
                                        <p:tgtEl>
                                          <p:spTgt spid="26"/>
                                        </p:tgtEl>
                                      </p:cBhvr>
                                    </p:animEffect>
                                  </p:childTnLst>
                                </p:cTn>
                              </p:par>
                            </p:childTnLst>
                          </p:cTn>
                        </p:par>
                        <p:par>
                          <p:cTn id="68" fill="hold">
                            <p:stCondLst>
                              <p:cond delay="500"/>
                            </p:stCondLst>
                            <p:childTnLst>
                              <p:par>
                                <p:cTn id="69" presetID="14" presetClass="entr" presetSubtype="10"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randombar(horizontal)">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randombar(horizontal)">
                                      <p:cBhvr>
                                        <p:cTn id="76" dur="500"/>
                                        <p:tgtEl>
                                          <p:spTgt spid="30"/>
                                        </p:tgtEl>
                                      </p:cBhvr>
                                    </p:animEffect>
                                  </p:childTnLst>
                                </p:cTn>
                              </p:par>
                              <p:par>
                                <p:cTn id="77" presetID="53" presetClass="exit" presetSubtype="32" fill="hold" nodeType="withEffect">
                                  <p:stCondLst>
                                    <p:cond delay="0"/>
                                  </p:stCondLst>
                                  <p:childTnLst>
                                    <p:anim calcmode="lin" valueType="num">
                                      <p:cBhvr>
                                        <p:cTn id="78" dur="500"/>
                                        <p:tgtEl>
                                          <p:spTgt spid="5"/>
                                        </p:tgtEl>
                                        <p:attrNameLst>
                                          <p:attrName>ppt_w</p:attrName>
                                        </p:attrNameLst>
                                      </p:cBhvr>
                                      <p:tavLst>
                                        <p:tav tm="0">
                                          <p:val>
                                            <p:strVal val="ppt_w"/>
                                          </p:val>
                                        </p:tav>
                                        <p:tav tm="100000">
                                          <p:val>
                                            <p:fltVal val="0"/>
                                          </p:val>
                                        </p:tav>
                                      </p:tavLst>
                                    </p:anim>
                                    <p:anim calcmode="lin" valueType="num">
                                      <p:cBhvr>
                                        <p:cTn id="79" dur="500"/>
                                        <p:tgtEl>
                                          <p:spTgt spid="5"/>
                                        </p:tgtEl>
                                        <p:attrNameLst>
                                          <p:attrName>ppt_h</p:attrName>
                                        </p:attrNameLst>
                                      </p:cBhvr>
                                      <p:tavLst>
                                        <p:tav tm="0">
                                          <p:val>
                                            <p:strVal val="ppt_h"/>
                                          </p:val>
                                        </p:tav>
                                        <p:tav tm="100000">
                                          <p:val>
                                            <p:fltVal val="0"/>
                                          </p:val>
                                        </p:tav>
                                      </p:tavLst>
                                    </p:anim>
                                    <p:animEffect transition="out" filter="fade">
                                      <p:cBhvr>
                                        <p:cTn id="80" dur="500"/>
                                        <p:tgtEl>
                                          <p:spTgt spid="5"/>
                                        </p:tgtEl>
                                      </p:cBhvr>
                                    </p:animEffect>
                                    <p:set>
                                      <p:cBhvr>
                                        <p:cTn id="81" dur="1" fill="hold">
                                          <p:stCondLst>
                                            <p:cond delay="499"/>
                                          </p:stCondLst>
                                        </p:cTn>
                                        <p:tgtEl>
                                          <p:spTgt spid="5"/>
                                        </p:tgtEl>
                                        <p:attrNameLst>
                                          <p:attrName>style.visibility</p:attrName>
                                        </p:attrNameLst>
                                      </p:cBhvr>
                                      <p:to>
                                        <p:strVal val="hidden"/>
                                      </p:to>
                                    </p:set>
                                  </p:childTnLst>
                                </p:cTn>
                              </p:par>
                              <p:par>
                                <p:cTn id="82" presetID="53" presetClass="exit" presetSubtype="32" fill="hold" nodeType="withEffect">
                                  <p:stCondLst>
                                    <p:cond delay="0"/>
                                  </p:stCondLst>
                                  <p:childTnLst>
                                    <p:anim calcmode="lin" valueType="num">
                                      <p:cBhvr>
                                        <p:cTn id="83" dur="500"/>
                                        <p:tgtEl>
                                          <p:spTgt spid="23"/>
                                        </p:tgtEl>
                                        <p:attrNameLst>
                                          <p:attrName>ppt_w</p:attrName>
                                        </p:attrNameLst>
                                      </p:cBhvr>
                                      <p:tavLst>
                                        <p:tav tm="0">
                                          <p:val>
                                            <p:strVal val="ppt_w"/>
                                          </p:val>
                                        </p:tav>
                                        <p:tav tm="100000">
                                          <p:val>
                                            <p:fltVal val="0"/>
                                          </p:val>
                                        </p:tav>
                                      </p:tavLst>
                                    </p:anim>
                                    <p:anim calcmode="lin" valueType="num">
                                      <p:cBhvr>
                                        <p:cTn id="84" dur="500"/>
                                        <p:tgtEl>
                                          <p:spTgt spid="23"/>
                                        </p:tgtEl>
                                        <p:attrNameLst>
                                          <p:attrName>ppt_h</p:attrName>
                                        </p:attrNameLst>
                                      </p:cBhvr>
                                      <p:tavLst>
                                        <p:tav tm="0">
                                          <p:val>
                                            <p:strVal val="ppt_h"/>
                                          </p:val>
                                        </p:tav>
                                        <p:tav tm="100000">
                                          <p:val>
                                            <p:fltVal val="0"/>
                                          </p:val>
                                        </p:tav>
                                      </p:tavLst>
                                    </p:anim>
                                    <p:animEffect transition="out" filter="fade">
                                      <p:cBhvr>
                                        <p:cTn id="85" dur="500"/>
                                        <p:tgtEl>
                                          <p:spTgt spid="23"/>
                                        </p:tgtEl>
                                      </p:cBhvr>
                                    </p:animEffect>
                                    <p:set>
                                      <p:cBhvr>
                                        <p:cTn id="86" dur="1" fill="hold">
                                          <p:stCondLst>
                                            <p:cond delay="499"/>
                                          </p:stCondLst>
                                        </p:cTn>
                                        <p:tgtEl>
                                          <p:spTgt spid="23"/>
                                        </p:tgtEl>
                                        <p:attrNameLst>
                                          <p:attrName>style.visibility</p:attrName>
                                        </p:attrNameLst>
                                      </p:cBhvr>
                                      <p:to>
                                        <p:strVal val="hidden"/>
                                      </p:to>
                                    </p:set>
                                  </p:childTnLst>
                                </p:cTn>
                              </p:par>
                              <p:par>
                                <p:cTn id="87" presetID="53" presetClass="exit" presetSubtype="32" fill="hold" nodeType="withEffect">
                                  <p:stCondLst>
                                    <p:cond delay="0"/>
                                  </p:stCondLst>
                                  <p:childTnLst>
                                    <p:anim calcmode="lin" valueType="num">
                                      <p:cBhvr>
                                        <p:cTn id="88" dur="500"/>
                                        <p:tgtEl>
                                          <p:spTgt spid="26"/>
                                        </p:tgtEl>
                                        <p:attrNameLst>
                                          <p:attrName>ppt_w</p:attrName>
                                        </p:attrNameLst>
                                      </p:cBhvr>
                                      <p:tavLst>
                                        <p:tav tm="0">
                                          <p:val>
                                            <p:strVal val="ppt_w"/>
                                          </p:val>
                                        </p:tav>
                                        <p:tav tm="100000">
                                          <p:val>
                                            <p:fltVal val="0"/>
                                          </p:val>
                                        </p:tav>
                                      </p:tavLst>
                                    </p:anim>
                                    <p:anim calcmode="lin" valueType="num">
                                      <p:cBhvr>
                                        <p:cTn id="89" dur="500"/>
                                        <p:tgtEl>
                                          <p:spTgt spid="26"/>
                                        </p:tgtEl>
                                        <p:attrNameLst>
                                          <p:attrName>ppt_h</p:attrName>
                                        </p:attrNameLst>
                                      </p:cBhvr>
                                      <p:tavLst>
                                        <p:tav tm="0">
                                          <p:val>
                                            <p:strVal val="ppt_h"/>
                                          </p:val>
                                        </p:tav>
                                        <p:tav tm="100000">
                                          <p:val>
                                            <p:fltVal val="0"/>
                                          </p:val>
                                        </p:tav>
                                      </p:tavLst>
                                    </p:anim>
                                    <p:animEffect transition="out" filter="fade">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par>
                                <p:cTn id="92" presetID="53" presetClass="exit" presetSubtype="32" fill="hold" nodeType="withEffect">
                                  <p:stCondLst>
                                    <p:cond delay="0"/>
                                  </p:stCondLst>
                                  <p:childTnLst>
                                    <p:anim calcmode="lin" valueType="num">
                                      <p:cBhvr>
                                        <p:cTn id="93" dur="500"/>
                                        <p:tgtEl>
                                          <p:spTgt spid="36"/>
                                        </p:tgtEl>
                                        <p:attrNameLst>
                                          <p:attrName>ppt_w</p:attrName>
                                        </p:attrNameLst>
                                      </p:cBhvr>
                                      <p:tavLst>
                                        <p:tav tm="0">
                                          <p:val>
                                            <p:strVal val="ppt_w"/>
                                          </p:val>
                                        </p:tav>
                                        <p:tav tm="100000">
                                          <p:val>
                                            <p:fltVal val="0"/>
                                          </p:val>
                                        </p:tav>
                                      </p:tavLst>
                                    </p:anim>
                                    <p:anim calcmode="lin" valueType="num">
                                      <p:cBhvr>
                                        <p:cTn id="94" dur="500"/>
                                        <p:tgtEl>
                                          <p:spTgt spid="36"/>
                                        </p:tgtEl>
                                        <p:attrNameLst>
                                          <p:attrName>ppt_h</p:attrName>
                                        </p:attrNameLst>
                                      </p:cBhvr>
                                      <p:tavLst>
                                        <p:tav tm="0">
                                          <p:val>
                                            <p:strVal val="ppt_h"/>
                                          </p:val>
                                        </p:tav>
                                        <p:tav tm="100000">
                                          <p:val>
                                            <p:fltVal val="0"/>
                                          </p:val>
                                        </p:tav>
                                      </p:tavLst>
                                    </p:anim>
                                    <p:animEffect transition="out" filter="fade">
                                      <p:cBhvr>
                                        <p:cTn id="95" dur="500"/>
                                        <p:tgtEl>
                                          <p:spTgt spid="36"/>
                                        </p:tgtEl>
                                      </p:cBhvr>
                                    </p:animEffect>
                                    <p:set>
                                      <p:cBhvr>
                                        <p:cTn id="96" dur="1" fill="hold">
                                          <p:stCondLst>
                                            <p:cond delay="499"/>
                                          </p:stCondLst>
                                        </p:cTn>
                                        <p:tgtEl>
                                          <p:spTgt spid="36"/>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2"/>
                                        </p:tgtEl>
                                      </p:cBhvr>
                                    </p:animEffect>
                                    <p:set>
                                      <p:cBhvr>
                                        <p:cTn id="99" dur="1" fill="hold">
                                          <p:stCondLst>
                                            <p:cond delay="499"/>
                                          </p:stCondLst>
                                        </p:cTn>
                                        <p:tgtEl>
                                          <p:spTgt spid="32"/>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6" presetClass="emph" presetSubtype="0" fill="hold" nodeType="clickEffect">
                                  <p:stCondLst>
                                    <p:cond delay="0"/>
                                  </p:stCondLst>
                                  <p:childTnLst>
                                    <p:animScale>
                                      <p:cBhvr>
                                        <p:cTn id="103" dur="1000" fill="hold"/>
                                        <p:tgtEl>
                                          <p:spTgt spid="50"/>
                                        </p:tgtEl>
                                      </p:cBhvr>
                                      <p:by x="25000" y="25000"/>
                                    </p:animScale>
                                  </p:childTnLst>
                                </p:cTn>
                              </p:par>
                            </p:childTnLst>
                          </p:cTn>
                        </p:par>
                      </p:childTnLst>
                    </p:cTn>
                  </p:par>
                  <p:par>
                    <p:cTn id="104" fill="hold">
                      <p:stCondLst>
                        <p:cond delay="indefinite"/>
                      </p:stCondLst>
                      <p:childTnLst>
                        <p:par>
                          <p:cTn id="105" fill="hold">
                            <p:stCondLst>
                              <p:cond delay="0"/>
                            </p:stCondLst>
                            <p:childTnLst>
                              <p:par>
                                <p:cTn id="106" presetID="6" presetClass="emph" presetSubtype="0" fill="hold" nodeType="clickEffect">
                                  <p:stCondLst>
                                    <p:cond delay="0"/>
                                  </p:stCondLst>
                                  <p:childTnLst>
                                    <p:animScale>
                                      <p:cBhvr>
                                        <p:cTn id="107" dur="1000" fill="hold"/>
                                        <p:tgtEl>
                                          <p:spTgt spid="4"/>
                                        </p:tgtEl>
                                      </p:cBhvr>
                                      <p:by x="50000" y="50000"/>
                                    </p:animScale>
                                  </p:childTnLst>
                                </p:cTn>
                              </p:par>
                            </p:childTnLst>
                          </p:cTn>
                        </p:par>
                      </p:childTnLst>
                    </p:cTn>
                  </p:par>
                  <p:par>
                    <p:cTn id="108" fill="hold">
                      <p:stCondLst>
                        <p:cond delay="indefinite"/>
                      </p:stCondLst>
                      <p:childTnLst>
                        <p:par>
                          <p:cTn id="109" fill="hold">
                            <p:stCondLst>
                              <p:cond delay="0"/>
                            </p:stCondLst>
                            <p:childTnLst>
                              <p:par>
                                <p:cTn id="110" presetID="6" presetClass="emph" presetSubtype="0" fill="hold" nodeType="clickEffect">
                                  <p:stCondLst>
                                    <p:cond delay="0"/>
                                  </p:stCondLst>
                                  <p:childTnLst>
                                    <p:animScale>
                                      <p:cBhvr>
                                        <p:cTn id="111" dur="2000" fill="hold"/>
                                        <p:tgtEl>
                                          <p:spTgt spid="45"/>
                                        </p:tgtEl>
                                      </p:cBhvr>
                                      <p:by x="200000" y="200000"/>
                                    </p:animScale>
                                  </p:childTnLst>
                                </p:cTn>
                              </p:par>
                              <p:par>
                                <p:cTn id="112" presetID="42" presetClass="path" presetSubtype="0" accel="50000" decel="50000" fill="hold" nodeType="withEffect">
                                  <p:stCondLst>
                                    <p:cond delay="0"/>
                                  </p:stCondLst>
                                  <p:childTnLst>
                                    <p:animMotion origin="layout" path="M 0.1618 -0.07624 L 0.1618 0.04105 " pathEditMode="relative" rAng="0" ptsTypes="AA">
                                      <p:cBhvr>
                                        <p:cTn id="113" dur="2000" fill="hold"/>
                                        <p:tgtEl>
                                          <p:spTgt spid="45"/>
                                        </p:tgtEl>
                                        <p:attrNameLst>
                                          <p:attrName>ppt_x</p:attrName>
                                          <p:attrName>ppt_y</p:attrName>
                                        </p:attrNameLst>
                                      </p:cBhvr>
                                      <p:rCtr x="0" y="5864"/>
                                    </p:animMotion>
                                  </p:childTnLst>
                                </p:cTn>
                              </p:par>
                            </p:childTnLst>
                          </p:cTn>
                        </p:par>
                      </p:childTnLst>
                    </p:cTn>
                  </p:par>
                  <p:par>
                    <p:cTn id="114" fill="hold">
                      <p:stCondLst>
                        <p:cond delay="indefinite"/>
                      </p:stCondLst>
                      <p:childTnLst>
                        <p:par>
                          <p:cTn id="115" fill="hold">
                            <p:stCondLst>
                              <p:cond delay="0"/>
                            </p:stCondLst>
                            <p:childTnLst>
                              <p:par>
                                <p:cTn id="116" presetID="42" presetClass="path" presetSubtype="0" accel="50000" decel="50000" fill="hold" nodeType="clickEffect">
                                  <p:stCondLst>
                                    <p:cond delay="0"/>
                                  </p:stCondLst>
                                  <p:childTnLst>
                                    <p:animMotion origin="layout" path="M 0.1618 0.04105 L 0.34496 0.04475 " pathEditMode="relative" rAng="0" ptsTypes="AA">
                                      <p:cBhvr>
                                        <p:cTn id="117" dur="2000" fill="hold"/>
                                        <p:tgtEl>
                                          <p:spTgt spid="45"/>
                                        </p:tgtEl>
                                        <p:attrNameLst>
                                          <p:attrName>ppt_x</p:attrName>
                                          <p:attrName>ppt_y</p:attrName>
                                        </p:attrNameLst>
                                      </p:cBhvr>
                                      <p:rCtr x="9149"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ruope">
            <a:extLst>
              <a:ext uri="{FF2B5EF4-FFF2-40B4-BE49-F238E27FC236}">
                <a16:creationId xmlns:a16="http://schemas.microsoft.com/office/drawing/2014/main" id="{4B710120-56B6-481B-B0D1-1E6854D6FB11}"/>
              </a:ext>
            </a:extLst>
          </p:cNvPr>
          <p:cNvPicPr>
            <a:picLocks noChangeAspect="1"/>
          </p:cNvPicPr>
          <p:nvPr/>
        </p:nvPicPr>
        <p:blipFill rotWithShape="1">
          <a:blip r:embed="rId3"/>
          <a:srcRect l="-42" t="32157" b="9340"/>
          <a:stretch/>
        </p:blipFill>
        <p:spPr>
          <a:xfrm>
            <a:off x="312420" y="994456"/>
            <a:ext cx="8618220" cy="4149044"/>
          </a:xfrm>
          <a:prstGeom prst="rect">
            <a:avLst/>
          </a:prstGeom>
        </p:spPr>
      </p:pic>
      <p:sp>
        <p:nvSpPr>
          <p:cNvPr id="17" name="Anthorn">
            <a:extLst>
              <a:ext uri="{FF2B5EF4-FFF2-40B4-BE49-F238E27FC236}">
                <a16:creationId xmlns:a16="http://schemas.microsoft.com/office/drawing/2014/main" id="{EDE8D0F8-E4E7-46A7-8DB6-3ABDE3D287E2}"/>
              </a:ext>
            </a:extLst>
          </p:cNvPr>
          <p:cNvSpPr/>
          <p:nvPr/>
        </p:nvSpPr>
        <p:spPr>
          <a:xfrm>
            <a:off x="2917571" y="2238546"/>
            <a:ext cx="91549" cy="91549"/>
          </a:xfrm>
          <a:prstGeom prst="ellipse">
            <a:avLst/>
          </a:prstGeom>
          <a:solidFill>
            <a:schemeClr val="accent4">
              <a:lumMod val="75000"/>
            </a:schemeClr>
          </a:solid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Anthorn day">
            <a:extLst>
              <a:ext uri="{FF2B5EF4-FFF2-40B4-BE49-F238E27FC236}">
                <a16:creationId xmlns:a16="http://schemas.microsoft.com/office/drawing/2014/main" id="{85851DBF-6D8E-4150-867F-F167B37AC57D}"/>
              </a:ext>
            </a:extLst>
          </p:cNvPr>
          <p:cNvSpPr/>
          <p:nvPr/>
        </p:nvSpPr>
        <p:spPr>
          <a:xfrm>
            <a:off x="1562597" y="883572"/>
            <a:ext cx="2801498" cy="2801498"/>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Anthorn night" hidden="1">
            <a:extLst>
              <a:ext uri="{FF2B5EF4-FFF2-40B4-BE49-F238E27FC236}">
                <a16:creationId xmlns:a16="http://schemas.microsoft.com/office/drawing/2014/main" id="{FCFA7A2B-C713-462E-9118-8AFAF2FAAC62}"/>
              </a:ext>
            </a:extLst>
          </p:cNvPr>
          <p:cNvSpPr/>
          <p:nvPr/>
        </p:nvSpPr>
        <p:spPr>
          <a:xfrm>
            <a:off x="1033888" y="345687"/>
            <a:ext cx="3877266" cy="3877266"/>
          </a:xfrm>
          <a:prstGeom prst="ellipse">
            <a:avLst/>
          </a:prstGeom>
          <a:noFill/>
          <a:ln w="38100">
            <a:solidFill>
              <a:schemeClr val="accent4">
                <a:lumMod val="75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DCF">
            <a:extLst>
              <a:ext uri="{FF2B5EF4-FFF2-40B4-BE49-F238E27FC236}">
                <a16:creationId xmlns:a16="http://schemas.microsoft.com/office/drawing/2014/main" id="{3AFB26DF-076F-40CF-BE8C-29F3EAD7F0D6}"/>
              </a:ext>
            </a:extLst>
          </p:cNvPr>
          <p:cNvSpPr/>
          <p:nvPr/>
        </p:nvSpPr>
        <p:spPr>
          <a:xfrm>
            <a:off x="4162040" y="3012961"/>
            <a:ext cx="91549" cy="91549"/>
          </a:xfrm>
          <a:prstGeom prst="ellipse">
            <a:avLst/>
          </a:prstGeom>
          <a:solidFill>
            <a:schemeClr val="accent5"/>
          </a:solid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DCF day">
            <a:extLst>
              <a:ext uri="{FF2B5EF4-FFF2-40B4-BE49-F238E27FC236}">
                <a16:creationId xmlns:a16="http://schemas.microsoft.com/office/drawing/2014/main" id="{01EFDFC2-3E41-4428-B5C0-FCE601F0FD18}"/>
              </a:ext>
            </a:extLst>
          </p:cNvPr>
          <p:cNvSpPr/>
          <p:nvPr/>
        </p:nvSpPr>
        <p:spPr>
          <a:xfrm>
            <a:off x="2728397" y="1579318"/>
            <a:ext cx="2958836" cy="2958836"/>
          </a:xfrm>
          <a:prstGeom prst="ellipse">
            <a:avLst/>
          </a:prstGeom>
          <a:noFill/>
          <a:ln w="28575">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DCF night" hidden="1">
            <a:extLst>
              <a:ext uri="{FF2B5EF4-FFF2-40B4-BE49-F238E27FC236}">
                <a16:creationId xmlns:a16="http://schemas.microsoft.com/office/drawing/2014/main" id="{7112024E-A0E5-4BE2-9F63-F768B4F9C33E}"/>
              </a:ext>
            </a:extLst>
          </p:cNvPr>
          <p:cNvSpPr/>
          <p:nvPr/>
        </p:nvSpPr>
        <p:spPr>
          <a:xfrm>
            <a:off x="2133600" y="975345"/>
            <a:ext cx="4166780" cy="4166780"/>
          </a:xfrm>
          <a:prstGeom prst="ellipse">
            <a:avLst/>
          </a:prstGeom>
          <a:noFill/>
          <a:ln w="38100">
            <a:solidFill>
              <a:schemeClr val="accent5"/>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Allouis">
            <a:extLst>
              <a:ext uri="{FF2B5EF4-FFF2-40B4-BE49-F238E27FC236}">
                <a16:creationId xmlns:a16="http://schemas.microsoft.com/office/drawing/2014/main" id="{21EF9609-39D6-4BD3-9596-38234840A2E0}"/>
              </a:ext>
            </a:extLst>
          </p:cNvPr>
          <p:cNvSpPr/>
          <p:nvPr/>
        </p:nvSpPr>
        <p:spPr>
          <a:xfrm>
            <a:off x="3420546" y="3807575"/>
            <a:ext cx="91549" cy="91549"/>
          </a:xfrm>
          <a:prstGeom prst="ellipse">
            <a:avLst/>
          </a:prstGeom>
          <a:solidFill>
            <a:schemeClr val="accent3"/>
          </a:solid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Allouis day">
            <a:extLst>
              <a:ext uri="{FF2B5EF4-FFF2-40B4-BE49-F238E27FC236}">
                <a16:creationId xmlns:a16="http://schemas.microsoft.com/office/drawing/2014/main" id="{CBAB3BD4-5FB6-4627-8772-3C6FF2D1A599}"/>
              </a:ext>
            </a:extLst>
          </p:cNvPr>
          <p:cNvSpPr/>
          <p:nvPr/>
        </p:nvSpPr>
        <p:spPr>
          <a:xfrm>
            <a:off x="203745" y="590777"/>
            <a:ext cx="6525152" cy="6525146"/>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Allouis night" hidden="1">
            <a:extLst>
              <a:ext uri="{FF2B5EF4-FFF2-40B4-BE49-F238E27FC236}">
                <a16:creationId xmlns:a16="http://schemas.microsoft.com/office/drawing/2014/main" id="{AD410B53-B8CF-4E05-8634-F22B5653854F}"/>
              </a:ext>
            </a:extLst>
          </p:cNvPr>
          <p:cNvSpPr/>
          <p:nvPr/>
        </p:nvSpPr>
        <p:spPr>
          <a:xfrm>
            <a:off x="-417548" y="-39695"/>
            <a:ext cx="7786088" cy="7786088"/>
          </a:xfrm>
          <a:prstGeom prst="ellipse">
            <a:avLst/>
          </a:prstGeom>
          <a:noFill/>
          <a:ln w="38100">
            <a:solidFill>
              <a:schemeClr val="accent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Droitwich audio night" hidden="1">
            <a:extLst>
              <a:ext uri="{FF2B5EF4-FFF2-40B4-BE49-F238E27FC236}">
                <a16:creationId xmlns:a16="http://schemas.microsoft.com/office/drawing/2014/main" id="{BDCCEA00-D81F-45AB-81A8-7DA0F6E117DF}"/>
              </a:ext>
            </a:extLst>
          </p:cNvPr>
          <p:cNvSpPr/>
          <p:nvPr/>
        </p:nvSpPr>
        <p:spPr>
          <a:xfrm>
            <a:off x="1686296" y="1417317"/>
            <a:ext cx="2664000" cy="2664000"/>
          </a:xfrm>
          <a:prstGeom prst="ellipse">
            <a:avLst/>
          </a:prstGeom>
          <a:noFill/>
          <a:ln w="38100">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Droitwich timing day">
            <a:extLst>
              <a:ext uri="{FF2B5EF4-FFF2-40B4-BE49-F238E27FC236}">
                <a16:creationId xmlns:a16="http://schemas.microsoft.com/office/drawing/2014/main" id="{7D2369F1-1620-4E04-ACD6-080D230C1C70}"/>
              </a:ext>
            </a:extLst>
          </p:cNvPr>
          <p:cNvSpPr/>
          <p:nvPr/>
        </p:nvSpPr>
        <p:spPr>
          <a:xfrm>
            <a:off x="1094849" y="832991"/>
            <a:ext cx="3827672" cy="3827668"/>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Droitwich audio day">
            <a:extLst>
              <a:ext uri="{FF2B5EF4-FFF2-40B4-BE49-F238E27FC236}">
                <a16:creationId xmlns:a16="http://schemas.microsoft.com/office/drawing/2014/main" id="{31A50DEA-5001-4EC7-AF67-FED7AE57F6BE}"/>
              </a:ext>
            </a:extLst>
          </p:cNvPr>
          <p:cNvSpPr/>
          <p:nvPr/>
        </p:nvSpPr>
        <p:spPr>
          <a:xfrm>
            <a:off x="1998082" y="1738279"/>
            <a:ext cx="2022077" cy="2022077"/>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Droitwich timing night" hidden="1">
            <a:extLst>
              <a:ext uri="{FF2B5EF4-FFF2-40B4-BE49-F238E27FC236}">
                <a16:creationId xmlns:a16="http://schemas.microsoft.com/office/drawing/2014/main" id="{2F68D4AF-5415-4CD9-A0FD-F3DA20B32227}"/>
              </a:ext>
            </a:extLst>
          </p:cNvPr>
          <p:cNvSpPr/>
          <p:nvPr/>
        </p:nvSpPr>
        <p:spPr>
          <a:xfrm>
            <a:off x="496900" y="225428"/>
            <a:ext cx="5042792" cy="5042792"/>
          </a:xfrm>
          <a:prstGeom prst="ellipse">
            <a:avLst/>
          </a:prstGeom>
          <a:noFill/>
          <a:ln w="19050">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Droitwich">
            <a:extLst>
              <a:ext uri="{FF2B5EF4-FFF2-40B4-BE49-F238E27FC236}">
                <a16:creationId xmlns:a16="http://schemas.microsoft.com/office/drawing/2014/main" id="{AC3D8DD0-4B2A-4EB1-B04D-9D9C7CBF9113}"/>
              </a:ext>
            </a:extLst>
          </p:cNvPr>
          <p:cNvSpPr/>
          <p:nvPr/>
        </p:nvSpPr>
        <p:spPr>
          <a:xfrm>
            <a:off x="2963346" y="2703543"/>
            <a:ext cx="91549" cy="91549"/>
          </a:xfrm>
          <a:prstGeom prst="ellipse">
            <a:avLst/>
          </a:prstGeom>
          <a:solidFill>
            <a:schemeClr val="tx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6C01762-BC65-42D0-BC40-321CC8EE75C1}"/>
              </a:ext>
            </a:extLst>
          </p:cNvPr>
          <p:cNvSpPr/>
          <p:nvPr/>
        </p:nvSpPr>
        <p:spPr>
          <a:xfrm>
            <a:off x="0" y="543558"/>
            <a:ext cx="9144000" cy="4508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BEE78C2-4195-4429-A602-5C016D37EDA8}"/>
              </a:ext>
            </a:extLst>
          </p:cNvPr>
          <p:cNvSpPr/>
          <p:nvPr/>
        </p:nvSpPr>
        <p:spPr>
          <a:xfrm>
            <a:off x="0" y="832990"/>
            <a:ext cx="312420" cy="4310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513E37C-56B7-4B61-9937-0C1B2914ECD0}"/>
              </a:ext>
            </a:extLst>
          </p:cNvPr>
          <p:cNvSpPr>
            <a:spLocks noGrp="1"/>
          </p:cNvSpPr>
          <p:nvPr>
            <p:ph type="title"/>
          </p:nvPr>
        </p:nvSpPr>
        <p:spPr>
          <a:solidFill>
            <a:schemeClr val="bg1"/>
          </a:solidFill>
        </p:spPr>
        <p:txBody>
          <a:bodyPr>
            <a:normAutofit fontScale="90000"/>
          </a:bodyPr>
          <a:lstStyle/>
          <a:p>
            <a:r>
              <a:rPr lang="en-GB" dirty="0"/>
              <a:t>Longwave service coverage</a:t>
            </a:r>
          </a:p>
        </p:txBody>
      </p:sp>
      <p:sp>
        <p:nvSpPr>
          <p:cNvPr id="22" name="Rectangle 21">
            <a:extLst>
              <a:ext uri="{FF2B5EF4-FFF2-40B4-BE49-F238E27FC236}">
                <a16:creationId xmlns:a16="http://schemas.microsoft.com/office/drawing/2014/main" id="{085A1F78-C23D-419A-8893-014A5A7C0D84}"/>
              </a:ext>
            </a:extLst>
          </p:cNvPr>
          <p:cNvSpPr/>
          <p:nvPr/>
        </p:nvSpPr>
        <p:spPr>
          <a:xfrm>
            <a:off x="8831580" y="832990"/>
            <a:ext cx="312420" cy="4310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350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2" grpId="0" animBg="1"/>
      <p:bldP spid="11" grpId="0" animBg="1"/>
      <p:bldP spid="9" grpId="0" animBg="1"/>
      <p:bldP spid="8" grpId="0" animBg="1"/>
      <p:bldP spid="14" grpId="0" animBg="1"/>
      <p:bldP spid="5" grpId="0" animBg="1"/>
      <p:bldP spid="6" grpId="0" animBg="1"/>
    </p:bldLst>
  </p:timing>
</p:sld>
</file>

<file path=ppt/theme/theme1.xml><?xml version="1.0" encoding="utf-8"?>
<a:theme xmlns:a="http://schemas.openxmlformats.org/drawingml/2006/main" name="D+E Cover Pages">
  <a:themeElements>
    <a:clrScheme name="BBC DESIGN AND ENGINEERING FINAL">
      <a:dk1>
        <a:srgbClr val="000000"/>
      </a:dk1>
      <a:lt1>
        <a:srgbClr val="FFFFFF"/>
      </a:lt1>
      <a:dk2>
        <a:srgbClr val="3F3F3F"/>
      </a:dk2>
      <a:lt2>
        <a:srgbClr val="BCBDBC"/>
      </a:lt2>
      <a:accent1>
        <a:srgbClr val="1E1E1E"/>
      </a:accent1>
      <a:accent2>
        <a:srgbClr val="656565"/>
      </a:accent2>
      <a:accent3>
        <a:srgbClr val="FC0007"/>
      </a:accent3>
      <a:accent4>
        <a:srgbClr val="23FF06"/>
      </a:accent4>
      <a:accent5>
        <a:srgbClr val="0101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SA Powerpoints 20180805.potx" id="{2E95FD1D-20AB-4A47-BAC9-7D82FC538AEB}" vid="{95292D74-2DEA-4931-8F79-187FF84AE288}"/>
    </a:ext>
  </a:extLst>
</a:theme>
</file>

<file path=ppt/theme/theme2.xml><?xml version="1.0" encoding="utf-8"?>
<a:theme xmlns:a="http://schemas.openxmlformats.org/drawingml/2006/main" name="TSA Content Pages light">
  <a:themeElements>
    <a:clrScheme name="BBC DESIGN AND ENGINEERING FINAL">
      <a:dk1>
        <a:srgbClr val="000000"/>
      </a:dk1>
      <a:lt1>
        <a:srgbClr val="FFFFFF"/>
      </a:lt1>
      <a:dk2>
        <a:srgbClr val="3F3F3F"/>
      </a:dk2>
      <a:lt2>
        <a:srgbClr val="BCBDBC"/>
      </a:lt2>
      <a:accent1>
        <a:srgbClr val="1E1E1E"/>
      </a:accent1>
      <a:accent2>
        <a:srgbClr val="656565"/>
      </a:accent2>
      <a:accent3>
        <a:srgbClr val="FC0007"/>
      </a:accent3>
      <a:accent4>
        <a:srgbClr val="23FF06"/>
      </a:accent4>
      <a:accent5>
        <a:srgbClr val="0101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SA Powerpoints 20180805.potx" id="{2E95FD1D-20AB-4A47-BAC9-7D82FC538AEB}" vid="{4A7C71E9-4132-433D-A8B6-DC7DE4AD0E55}"/>
    </a:ext>
  </a:extLst>
</a:theme>
</file>

<file path=ppt/theme/theme3.xml><?xml version="1.0" encoding="utf-8"?>
<a:theme xmlns:a="http://schemas.openxmlformats.org/drawingml/2006/main" name="TSA large content pages light">
  <a:themeElements>
    <a:clrScheme name="BBC DESIGN AND ENGINEERING FINAL">
      <a:dk1>
        <a:srgbClr val="000000"/>
      </a:dk1>
      <a:lt1>
        <a:srgbClr val="FFFFFF"/>
      </a:lt1>
      <a:dk2>
        <a:srgbClr val="3F3F3F"/>
      </a:dk2>
      <a:lt2>
        <a:srgbClr val="BCBDBC"/>
      </a:lt2>
      <a:accent1>
        <a:srgbClr val="1E1E1E"/>
      </a:accent1>
      <a:accent2>
        <a:srgbClr val="656565"/>
      </a:accent2>
      <a:accent3>
        <a:srgbClr val="FC0007"/>
      </a:accent3>
      <a:accent4>
        <a:srgbClr val="23FF06"/>
      </a:accent4>
      <a:accent5>
        <a:srgbClr val="0101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SA Powerpoints 20180805.potx" id="{2E95FD1D-20AB-4A47-BAC9-7D82FC538AEB}" vid="{BEED03A5-CE4D-49EA-9B8B-AF66911C3330}"/>
    </a:ext>
  </a:extLst>
</a:theme>
</file>

<file path=ppt/theme/theme4.xml><?xml version="1.0" encoding="utf-8"?>
<a:theme xmlns:a="http://schemas.openxmlformats.org/drawingml/2006/main" name="TSA Content Pages dark">
  <a:themeElements>
    <a:clrScheme name="BBC DESIGN AND ENGINEERING FINAL">
      <a:dk1>
        <a:srgbClr val="000000"/>
      </a:dk1>
      <a:lt1>
        <a:srgbClr val="FFFFFF"/>
      </a:lt1>
      <a:dk2>
        <a:srgbClr val="3F3F3F"/>
      </a:dk2>
      <a:lt2>
        <a:srgbClr val="BCBDBC"/>
      </a:lt2>
      <a:accent1>
        <a:srgbClr val="1E1E1E"/>
      </a:accent1>
      <a:accent2>
        <a:srgbClr val="656565"/>
      </a:accent2>
      <a:accent3>
        <a:srgbClr val="FC0007"/>
      </a:accent3>
      <a:accent4>
        <a:srgbClr val="23FF06"/>
      </a:accent4>
      <a:accent5>
        <a:srgbClr val="0101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SA Powerpoints 20180805.potx" id="{2E95FD1D-20AB-4A47-BAC9-7D82FC538AEB}" vid="{632403B5-CEA5-400E-8F20-6BE293F54550}"/>
    </a:ext>
  </a:extLst>
</a:theme>
</file>

<file path=ppt/theme/theme5.xml><?xml version="1.0" encoding="utf-8"?>
<a:theme xmlns:a="http://schemas.openxmlformats.org/drawingml/2006/main" name="TSA Large content pages dark">
  <a:themeElements>
    <a:clrScheme name="BBC DESIGN AND ENGINEERING FINAL">
      <a:dk1>
        <a:srgbClr val="000000"/>
      </a:dk1>
      <a:lt1>
        <a:srgbClr val="FFFFFF"/>
      </a:lt1>
      <a:dk2>
        <a:srgbClr val="3F3F3F"/>
      </a:dk2>
      <a:lt2>
        <a:srgbClr val="BCBDBC"/>
      </a:lt2>
      <a:accent1>
        <a:srgbClr val="1E1E1E"/>
      </a:accent1>
      <a:accent2>
        <a:srgbClr val="656565"/>
      </a:accent2>
      <a:accent3>
        <a:srgbClr val="FC0007"/>
      </a:accent3>
      <a:accent4>
        <a:srgbClr val="23FF06"/>
      </a:accent4>
      <a:accent5>
        <a:srgbClr val="0101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SA Powerpoints 20180805.potx" id="{2E95FD1D-20AB-4A47-BAC9-7D82FC538AEB}" vid="{78D564E2-0411-4CFD-A98D-23C0A4A7BEAA}"/>
    </a:ext>
  </a:extLst>
</a:theme>
</file>

<file path=ppt/theme/theme6.xml><?xml version="1.0" encoding="utf-8"?>
<a:theme xmlns:a="http://schemas.openxmlformats.org/drawingml/2006/main" name="Thank You Pages">
  <a:themeElements>
    <a:clrScheme name="BBC DESIGN AND ENGINEERING FINAL">
      <a:dk1>
        <a:srgbClr val="000000"/>
      </a:dk1>
      <a:lt1>
        <a:srgbClr val="FFFFFF"/>
      </a:lt1>
      <a:dk2>
        <a:srgbClr val="3F3F3F"/>
      </a:dk2>
      <a:lt2>
        <a:srgbClr val="BCBDBC"/>
      </a:lt2>
      <a:accent1>
        <a:srgbClr val="1E1E1E"/>
      </a:accent1>
      <a:accent2>
        <a:srgbClr val="656565"/>
      </a:accent2>
      <a:accent3>
        <a:srgbClr val="FC0007"/>
      </a:accent3>
      <a:accent4>
        <a:srgbClr val="23FF06"/>
      </a:accent4>
      <a:accent5>
        <a:srgbClr val="0101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SA Powerpoints 20180805.potx" id="{2E95FD1D-20AB-4A47-BAC9-7D82FC538AEB}" vid="{E6C85F3A-355F-4541-8523-A24DE02019C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46fe83e1-b069-4ae9-b257-3629359912d4">
      <Terms xmlns="http://schemas.microsoft.com/office/infopath/2007/PartnerControls"/>
    </TaxKeywordTaxHTField>
    <GWOfficeTaxHTField xmlns="46fe83e1-b069-4ae9-b257-3629359912d4">
      <Terms xmlns="http://schemas.microsoft.com/office/infopath/2007/PartnerControls"/>
    </GWOfficeTaxHTField>
    <GWDepartmentTaxHTField xmlns="46fe83e1-b069-4ae9-b257-3629359912d4">
      <Terms xmlns="http://schemas.microsoft.com/office/infopath/2007/PartnerControls"/>
    </GWDepartmentTaxHTField>
    <TaxCatchAll xmlns="46fe83e1-b069-4ae9-b257-3629359912d4"/>
    <GWDivisionTaxHTField xmlns="46fe83e1-b069-4ae9-b257-3629359912d4">
      <Terms xmlns="http://schemas.microsoft.com/office/infopath/2007/PartnerControls"/>
    </GWDivisionTaxHTField>
    <GWRegionTaxHTField xmlns="46fe83e1-b069-4ae9-b257-3629359912d4">
      <Terms xmlns="http://schemas.microsoft.com/office/infopath/2007/PartnerControls"/>
    </GWRegionTaxHTField>
    <GWLocationTaxHTField xmlns="46fe83e1-b069-4ae9-b257-3629359912d4">
      <Terms xmlns="http://schemas.microsoft.com/office/infopath/2007/PartnerControls"/>
    </GWLocation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atewayBaseDocument" ma:contentTypeID="0x0101004543552FB835496D947BE54F665017B100A1FF129852E3424AB297CCA0427E427E" ma:contentTypeVersion="4" ma:contentTypeDescription="Base Gateway Document Content Type" ma:contentTypeScope="" ma:versionID="139115319573cac720ad31a864d117e4">
  <xsd:schema xmlns:xsd="http://www.w3.org/2001/XMLSchema" xmlns:xs="http://www.w3.org/2001/XMLSchema" xmlns:p="http://schemas.microsoft.com/office/2006/metadata/properties" xmlns:ns2="46fe83e1-b069-4ae9-b257-3629359912d4" targetNamespace="http://schemas.microsoft.com/office/2006/metadata/properties" ma:root="true" ma:fieldsID="3adf11ce597096e924f9eca421c9eb14" ns2:_="">
    <xsd:import namespace="46fe83e1-b069-4ae9-b257-3629359912d4"/>
    <xsd:element name="properties">
      <xsd:complexType>
        <xsd:sequence>
          <xsd:element name="documentManagement">
            <xsd:complexType>
              <xsd:all>
                <xsd:element ref="ns2:GWDivisionTaxHTField" minOccurs="0"/>
                <xsd:element ref="ns2:GWDepartmentTaxHTField" minOccurs="0"/>
                <xsd:element ref="ns2:GWRegionTaxHTField" minOccurs="0"/>
                <xsd:element ref="ns2:GWLocationTaxHTField" minOccurs="0"/>
                <xsd:element ref="ns2:GWOfficeTaxHTField"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fe83e1-b069-4ae9-b257-3629359912d4" elementFormDefault="qualified">
    <xsd:import namespace="http://schemas.microsoft.com/office/2006/documentManagement/types"/>
    <xsd:import namespace="http://schemas.microsoft.com/office/infopath/2007/PartnerControls"/>
    <xsd:element name="GWDivisionTaxHTField" ma:index="8" nillable="true" ma:taxonomy="true" ma:internalName="GWDivisionTaxHTField" ma:taxonomyFieldName="GWDivision" ma:displayName="Division" ma:fieldId="{166616e5-9d92-4307-839e-2dbe3d2bd066}" ma:sspId="eca6c442-3d11-420b-9d3e-2e3a66aace8c" ma:termSetId="470f3bb7-76d0-4aac-ae1b-12d98d9318ac" ma:anchorId="00000000-0000-0000-0000-000000000000" ma:open="false" ma:isKeyword="false">
      <xsd:complexType>
        <xsd:sequence>
          <xsd:element ref="pc:Terms" minOccurs="0" maxOccurs="1"/>
        </xsd:sequence>
      </xsd:complexType>
    </xsd:element>
    <xsd:element name="GWDepartmentTaxHTField" ma:index="10" nillable="true" ma:taxonomy="true" ma:internalName="GWDepartmentTaxHTField" ma:taxonomyFieldName="GWDepartment" ma:displayName="Department" ma:fieldId="{67c448eb-575c-454a-9f2e-11a22098abe1}" ma:sspId="eca6c442-3d11-420b-9d3e-2e3a66aace8c" ma:termSetId="470f3bb7-76d0-4aac-ae1b-12d98d9318ac" ma:anchorId="00000000-0000-0000-0000-000000000000" ma:open="false" ma:isKeyword="false">
      <xsd:complexType>
        <xsd:sequence>
          <xsd:element ref="pc:Terms" minOccurs="0" maxOccurs="1"/>
        </xsd:sequence>
      </xsd:complexType>
    </xsd:element>
    <xsd:element name="GWRegionTaxHTField" ma:index="12" nillable="true" ma:taxonomy="true" ma:internalName="GWRegionTaxHTField" ma:taxonomyFieldName="GWRegion" ma:displayName="Region" ma:fieldId="{b5010884-f664-40fa-881e-f465de16af4a}" ma:sspId="eca6c442-3d11-420b-9d3e-2e3a66aace8c" ma:termSetId="c2b5cb06-b395-4b1d-b2a2-29b6507d569a" ma:anchorId="00000000-0000-0000-0000-000000000000" ma:open="false" ma:isKeyword="false">
      <xsd:complexType>
        <xsd:sequence>
          <xsd:element ref="pc:Terms" minOccurs="0" maxOccurs="1"/>
        </xsd:sequence>
      </xsd:complexType>
    </xsd:element>
    <xsd:element name="GWLocationTaxHTField" ma:index="14" nillable="true" ma:taxonomy="true" ma:internalName="GWLocationTaxHTField" ma:taxonomyFieldName="GWLocation" ma:displayName="Location" ma:fieldId="{14cd40c6-956a-49c3-8177-12e0cf840c6c}" ma:sspId="eca6c442-3d11-420b-9d3e-2e3a66aace8c" ma:termSetId="c2b5cb06-b395-4b1d-b2a2-29b6507d569a" ma:anchorId="00000000-0000-0000-0000-000000000000" ma:open="false" ma:isKeyword="false">
      <xsd:complexType>
        <xsd:sequence>
          <xsd:element ref="pc:Terms" minOccurs="0" maxOccurs="1"/>
        </xsd:sequence>
      </xsd:complexType>
    </xsd:element>
    <xsd:element name="GWOfficeTaxHTField" ma:index="16" nillable="true" ma:taxonomy="true" ma:internalName="GWOfficeTaxHTField" ma:taxonomyFieldName="GWOffice" ma:displayName="Office" ma:fieldId="{2f2341c3-6684-43e8-94be-f0e8227848f5}" ma:sspId="eca6c442-3d11-420b-9d3e-2e3a66aace8c" ma:termSetId="c2b5cb06-b395-4b1d-b2a2-29b6507d569a" ma:anchorId="00000000-0000-0000-0000-000000000000" ma:open="fals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Enterprise Keywords" ma:fieldId="{23f27201-bee3-471e-b2e7-b64fd8b7ca38}" ma:taxonomyMulti="true" ma:sspId="eca6c442-3d11-420b-9d3e-2e3a66aace8c" ma:termSetId="00000000-0000-0000-0000-000000000000" ma:anchorId="00000000-0000-0000-0000-000000000000" ma:open="true" ma:isKeyword="true">
      <xsd:complexType>
        <xsd:sequence>
          <xsd:element ref="pc:Terms" minOccurs="0" maxOccurs="1"/>
        </xsd:sequence>
      </xsd:complexType>
    </xsd:element>
    <xsd:element name="TaxCatchAll" ma:index="19" nillable="true" ma:displayName="Taxonomy Catch All Column" ma:hidden="true" ma:list="{767c8fa6-e9f9-4e8e-a712-32d5469c23d2}" ma:internalName="TaxCatchAll" ma:showField="CatchAllData" ma:web="46fe83e1-b069-4ae9-b257-3629359912d4">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767c8fa6-e9f9-4e8e-a712-32d5469c23d2}" ma:internalName="TaxCatchAllLabel" ma:readOnly="true" ma:showField="CatchAllDataLabel" ma:web="46fe83e1-b069-4ae9-b257-3629359912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ABE0F8-7C61-4513-A8B1-E6D0F60E6189}">
  <ds:schemaRefs>
    <ds:schemaRef ds:uri="http://schemas.microsoft.com/office/2006/documentManagement/types"/>
    <ds:schemaRef ds:uri="http://purl.org/dc/elements/1.1/"/>
    <ds:schemaRef ds:uri="http://purl.org/dc/terms/"/>
    <ds:schemaRef ds:uri="46fe83e1-b069-4ae9-b257-3629359912d4"/>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30E8E33-233A-4ACD-9C81-D1575FC25569}">
  <ds:schemaRefs>
    <ds:schemaRef ds:uri="http://schemas.microsoft.com/sharepoint/v3/contenttype/forms"/>
  </ds:schemaRefs>
</ds:datastoreItem>
</file>

<file path=customXml/itemProps3.xml><?xml version="1.0" encoding="utf-8"?>
<ds:datastoreItem xmlns:ds="http://schemas.openxmlformats.org/officeDocument/2006/customXml" ds:itemID="{2F27BFF0-837D-43C6-A5E0-F3B121645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fe83e1-b069-4ae9-b257-3629359912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TSA Powerpoints 20180805</Template>
  <TotalTime>9428</TotalTime>
  <Words>1564</Words>
  <Application>Microsoft Office PowerPoint</Application>
  <PresentationFormat>On-screen Show (16:9)</PresentationFormat>
  <Paragraphs>176</Paragraphs>
  <Slides>16</Slides>
  <Notes>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16</vt:i4>
      </vt:variant>
    </vt:vector>
  </HeadingPairs>
  <TitlesOfParts>
    <vt:vector size="28" baseType="lpstr">
      <vt:lpstr>Arial</vt:lpstr>
      <vt:lpstr>BBC Reith Sans</vt:lpstr>
      <vt:lpstr>BBC Reith Sans Light</vt:lpstr>
      <vt:lpstr>BBC Reith Sans Medium</vt:lpstr>
      <vt:lpstr>Calibri</vt:lpstr>
      <vt:lpstr>Wingdings</vt:lpstr>
      <vt:lpstr>D+E Cover Pages</vt:lpstr>
      <vt:lpstr>TSA Content Pages light</vt:lpstr>
      <vt:lpstr>TSA large content pages light</vt:lpstr>
      <vt:lpstr>TSA Content Pages dark</vt:lpstr>
      <vt:lpstr>TSA Large content pages dark</vt:lpstr>
      <vt:lpstr>Thank You Pages</vt:lpstr>
      <vt:lpstr>PowerPoint Presentation</vt:lpstr>
      <vt:lpstr>Synchronising to Broadcast Signals</vt:lpstr>
      <vt:lpstr>What on earth is going on?</vt:lpstr>
      <vt:lpstr>Synchronising to Broadcast Signals</vt:lpstr>
      <vt:lpstr>The germ of an idea</vt:lpstr>
      <vt:lpstr>Scope of the question</vt:lpstr>
      <vt:lpstr>Synchronising to Broadcast Signals</vt:lpstr>
      <vt:lpstr>Useful BBC timing sources</vt:lpstr>
      <vt:lpstr>Longwave service coverage</vt:lpstr>
      <vt:lpstr>Synchronising to Broadcast Signals</vt:lpstr>
      <vt:lpstr>Time Transfer Fundamentals</vt:lpstr>
      <vt:lpstr>Technical questions to be answered</vt:lpstr>
      <vt:lpstr>Commercial and Political questions to be answered</vt:lpstr>
      <vt:lpstr>Synchronising to Broadcast Signals</vt:lpstr>
      <vt:lpstr>Have we got a solution…?</vt:lpstr>
      <vt:lpstr>PowerPoint Presentation</vt:lpstr>
    </vt:vector>
  </TitlesOfParts>
  <Company>BBC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Ellis</dc:creator>
  <cp:keywords/>
  <cp:lastModifiedBy>Mike Ellis</cp:lastModifiedBy>
  <cp:revision>110</cp:revision>
  <dcterms:created xsi:type="dcterms:W3CDTF">2018-09-18T08:50:21Z</dcterms:created>
  <dcterms:modified xsi:type="dcterms:W3CDTF">2018-10-11T16:20:18Z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0x0101004543552FB835496D947BE54F665017B100A1FF129852E3424AB297CCA0427E427E</vt:lpwstr>
  </property>
  <property fmtid="{D5CDD505-2E9C-101B-9397-08002B2CF9AE}" pid="3" name="GWRegion">
    <vt:lpwstr/>
  </property>
  <property fmtid="{D5CDD505-2E9C-101B-9397-08002B2CF9AE}" pid="4" name="TaxKeyword">
    <vt:lpwstr/>
  </property>
  <property fmtid="{D5CDD505-2E9C-101B-9397-08002B2CF9AE}" pid="5" name="GWLocation">
    <vt:lpwstr/>
  </property>
  <property fmtid="{D5CDD505-2E9C-101B-9397-08002B2CF9AE}" pid="6" name="GWOffice">
    <vt:lpwstr/>
  </property>
  <property fmtid="{D5CDD505-2E9C-101B-9397-08002B2CF9AE}" pid="7" name="GWDepartment">
    <vt:lpwstr/>
  </property>
  <property fmtid="{D5CDD505-2E9C-101B-9397-08002B2CF9AE}" pid="8" name="GWDivision">
    <vt:lpwstr/>
  </property>
</Properties>
</file>